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7" r:id="rId11"/>
    <p:sldId id="268" r:id="rId12"/>
    <p:sldId id="265"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9614"/>
  </p:normalViewPr>
  <p:slideViewPr>
    <p:cSldViewPr snapToGrid="0" snapToObjects="1">
      <p:cViewPr varScale="1">
        <p:scale>
          <a:sx n="104" d="100"/>
          <a:sy n="104" d="100"/>
        </p:scale>
        <p:origin x="8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09T09:41:45.71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2655C-9949-C44C-9F82-71ABA95BE557}" type="datetimeFigureOut">
              <a:rPr lang="en-US" smtClean="0"/>
              <a:t>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5C6EC-5403-BF48-B28D-279B66525198}" type="slidenum">
              <a:rPr lang="en-US" smtClean="0"/>
              <a:t>‹#›</a:t>
            </a:fld>
            <a:endParaRPr lang="en-US"/>
          </a:p>
        </p:txBody>
      </p:sp>
    </p:spTree>
    <p:extLst>
      <p:ext uri="{BB962C8B-B14F-4D97-AF65-F5344CB8AC3E}">
        <p14:creationId xmlns:p14="http://schemas.microsoft.com/office/powerpoint/2010/main" val="3368575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Hello writers! Today is an exciting day because we are beginning an exciting new unit. For the next few weeks we will be writing fiction. I want you to think about what fiction means… if there is someone in the room, turn and tell them what you think fiction means. </a:t>
            </a:r>
          </a:p>
        </p:txBody>
      </p:sp>
      <p:sp>
        <p:nvSpPr>
          <p:cNvPr id="4" name="Slide Number Placeholder 3"/>
          <p:cNvSpPr>
            <a:spLocks noGrp="1"/>
          </p:cNvSpPr>
          <p:nvPr>
            <p:ph type="sldNum" sz="quarter" idx="5"/>
          </p:nvPr>
        </p:nvSpPr>
        <p:spPr/>
        <p:txBody>
          <a:bodyPr/>
          <a:lstStyle/>
          <a:p>
            <a:fld id="{6135C6EC-5403-BF48-B28D-279B66525198}" type="slidenum">
              <a:rPr lang="en-US" smtClean="0"/>
              <a:t>1</a:t>
            </a:fld>
            <a:endParaRPr lang="en-US"/>
          </a:p>
        </p:txBody>
      </p:sp>
    </p:spTree>
    <p:extLst>
      <p:ext uri="{BB962C8B-B14F-4D97-AF65-F5344CB8AC3E}">
        <p14:creationId xmlns:p14="http://schemas.microsoft.com/office/powerpoint/2010/main" val="186714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writers! We just listened to a fairy tale and then talked about things that many fairy tales have. Since you will be writing fairy tales and make believe stories, you will want to include ALL of the things we just talked about in your stories. It’s time to get started, open your writing booklet which looks like this!</a:t>
            </a:r>
          </a:p>
          <a:p>
            <a:endParaRPr lang="en-US" dirty="0"/>
          </a:p>
        </p:txBody>
      </p:sp>
      <p:sp>
        <p:nvSpPr>
          <p:cNvPr id="4" name="Slide Number Placeholder 3"/>
          <p:cNvSpPr>
            <a:spLocks noGrp="1"/>
          </p:cNvSpPr>
          <p:nvPr>
            <p:ph type="sldNum" sz="quarter" idx="5"/>
          </p:nvPr>
        </p:nvSpPr>
        <p:spPr/>
        <p:txBody>
          <a:bodyPr/>
          <a:lstStyle/>
          <a:p>
            <a:fld id="{6135C6EC-5403-BF48-B28D-279B66525198}" type="slidenum">
              <a:rPr lang="en-US" smtClean="0"/>
              <a:t>10</a:t>
            </a:fld>
            <a:endParaRPr lang="en-US"/>
          </a:p>
        </p:txBody>
      </p:sp>
    </p:spTree>
    <p:extLst>
      <p:ext uri="{BB962C8B-B14F-4D97-AF65-F5344CB8AC3E}">
        <p14:creationId xmlns:p14="http://schemas.microsoft.com/office/powerpoint/2010/main" val="45493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to page 11 and you will see all the things that are in a fairy tale. You can use this page to help you remember what you need to add to your own make-believe story. </a:t>
            </a:r>
          </a:p>
        </p:txBody>
      </p:sp>
      <p:sp>
        <p:nvSpPr>
          <p:cNvPr id="4" name="Slide Number Placeholder 3"/>
          <p:cNvSpPr>
            <a:spLocks noGrp="1"/>
          </p:cNvSpPr>
          <p:nvPr>
            <p:ph type="sldNum" sz="quarter" idx="5"/>
          </p:nvPr>
        </p:nvSpPr>
        <p:spPr/>
        <p:txBody>
          <a:bodyPr/>
          <a:lstStyle/>
          <a:p>
            <a:fld id="{6135C6EC-5403-BF48-B28D-279B66525198}" type="slidenum">
              <a:rPr lang="en-US" smtClean="0"/>
              <a:t>11</a:t>
            </a:fld>
            <a:endParaRPr lang="en-US"/>
          </a:p>
        </p:txBody>
      </p:sp>
    </p:spTree>
    <p:extLst>
      <p:ext uri="{BB962C8B-B14F-4D97-AF65-F5344CB8AC3E}">
        <p14:creationId xmlns:p14="http://schemas.microsoft.com/office/powerpoint/2010/main" val="3778325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get ready to write our fairy tales and make-believe stories, by brainstorming! To brainstorm means to think of a lot of different ideas. We are going to brainstorm things that we would like to put in our fairy tales. Let me show you an example. A talking horse is an example of magic or make-believe that I want in my story, and a princess is an example of a character I want in my story. Remember that you have 5 things to include in your story, or maybe even more. </a:t>
            </a:r>
          </a:p>
        </p:txBody>
      </p:sp>
      <p:sp>
        <p:nvSpPr>
          <p:cNvPr id="4" name="Slide Number Placeholder 3"/>
          <p:cNvSpPr>
            <a:spLocks noGrp="1"/>
          </p:cNvSpPr>
          <p:nvPr>
            <p:ph type="sldNum" sz="quarter" idx="5"/>
          </p:nvPr>
        </p:nvSpPr>
        <p:spPr/>
        <p:txBody>
          <a:bodyPr/>
          <a:lstStyle/>
          <a:p>
            <a:fld id="{6135C6EC-5403-BF48-B28D-279B66525198}" type="slidenum">
              <a:rPr lang="en-US" smtClean="0"/>
              <a:t>12</a:t>
            </a:fld>
            <a:endParaRPr lang="en-US"/>
          </a:p>
        </p:txBody>
      </p:sp>
    </p:spTree>
    <p:extLst>
      <p:ext uri="{BB962C8B-B14F-4D97-AF65-F5344CB8AC3E}">
        <p14:creationId xmlns:p14="http://schemas.microsoft.com/office/powerpoint/2010/main" val="190264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your writing booklets to the page that looks like this! I can’t wait to see all the ideas you have for your fictional stories. Go ahead and get </a:t>
            </a:r>
            <a:r>
              <a:rPr lang="en-US"/>
              <a:t>started writers! </a:t>
            </a:r>
          </a:p>
        </p:txBody>
      </p:sp>
      <p:sp>
        <p:nvSpPr>
          <p:cNvPr id="4" name="Slide Number Placeholder 3"/>
          <p:cNvSpPr>
            <a:spLocks noGrp="1"/>
          </p:cNvSpPr>
          <p:nvPr>
            <p:ph type="sldNum" sz="quarter" idx="5"/>
          </p:nvPr>
        </p:nvSpPr>
        <p:spPr/>
        <p:txBody>
          <a:bodyPr/>
          <a:lstStyle/>
          <a:p>
            <a:fld id="{6135C6EC-5403-BF48-B28D-279B66525198}" type="slidenum">
              <a:rPr lang="en-US" smtClean="0"/>
              <a:t>13</a:t>
            </a:fld>
            <a:endParaRPr lang="en-US"/>
          </a:p>
        </p:txBody>
      </p:sp>
    </p:spTree>
    <p:extLst>
      <p:ext uri="{BB962C8B-B14F-4D97-AF65-F5344CB8AC3E}">
        <p14:creationId xmlns:p14="http://schemas.microsoft.com/office/powerpoint/2010/main" val="386954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Nice work, fiction writing means false or not true. The first type of fiction writing we will be doing is writing make-believe stories. Make believe stories are pretend stories that come from a writer’s imagination. These stories couldn’t happen in real life. One example of a make-believe story is a fairy tale. Can you think of any Fairy tales?</a:t>
            </a:r>
            <a:endParaRPr lang="en-US" dirty="0"/>
          </a:p>
        </p:txBody>
      </p:sp>
      <p:sp>
        <p:nvSpPr>
          <p:cNvPr id="4" name="Slide Number Placeholder 3"/>
          <p:cNvSpPr>
            <a:spLocks noGrp="1"/>
          </p:cNvSpPr>
          <p:nvPr>
            <p:ph type="sldNum" sz="quarter" idx="5"/>
          </p:nvPr>
        </p:nvSpPr>
        <p:spPr/>
        <p:txBody>
          <a:bodyPr/>
          <a:lstStyle/>
          <a:p>
            <a:fld id="{6135C6EC-5403-BF48-B28D-279B66525198}" type="slidenum">
              <a:rPr lang="en-US" smtClean="0"/>
              <a:t>2</a:t>
            </a:fld>
            <a:endParaRPr lang="en-US"/>
          </a:p>
        </p:txBody>
      </p:sp>
    </p:spTree>
    <p:extLst>
      <p:ext uri="{BB962C8B-B14F-4D97-AF65-F5344CB8AC3E}">
        <p14:creationId xmlns:p14="http://schemas.microsoft.com/office/powerpoint/2010/main" val="1083421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Totally! I know some Fairy Tales too! Let’s listen to a read-aloud of Jack and the Beanstalk. Pay attention to what the writer includes in their fairy tale that might be similar to other make-believe stories.</a:t>
            </a:r>
          </a:p>
          <a:p>
            <a:endParaRPr lang="en-US" dirty="0"/>
          </a:p>
        </p:txBody>
      </p:sp>
      <p:sp>
        <p:nvSpPr>
          <p:cNvPr id="4" name="Slide Number Placeholder 3"/>
          <p:cNvSpPr>
            <a:spLocks noGrp="1"/>
          </p:cNvSpPr>
          <p:nvPr>
            <p:ph type="sldNum" sz="quarter" idx="5"/>
          </p:nvPr>
        </p:nvSpPr>
        <p:spPr/>
        <p:txBody>
          <a:bodyPr/>
          <a:lstStyle/>
          <a:p>
            <a:fld id="{6135C6EC-5403-BF48-B28D-279B66525198}" type="slidenum">
              <a:rPr lang="en-US" smtClean="0"/>
              <a:t>3</a:t>
            </a:fld>
            <a:endParaRPr lang="en-US"/>
          </a:p>
        </p:txBody>
      </p:sp>
    </p:spTree>
    <p:extLst>
      <p:ext uri="{BB962C8B-B14F-4D97-AF65-F5344CB8AC3E}">
        <p14:creationId xmlns:p14="http://schemas.microsoft.com/office/powerpoint/2010/main" val="9679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link to listen to Jack and the Beanstalk. Remember to pay attention and try to identify parts of a fairy tale.</a:t>
            </a:r>
          </a:p>
        </p:txBody>
      </p:sp>
      <p:sp>
        <p:nvSpPr>
          <p:cNvPr id="4" name="Slide Number Placeholder 3"/>
          <p:cNvSpPr>
            <a:spLocks noGrp="1"/>
          </p:cNvSpPr>
          <p:nvPr>
            <p:ph type="sldNum" sz="quarter" idx="5"/>
          </p:nvPr>
        </p:nvSpPr>
        <p:spPr/>
        <p:txBody>
          <a:bodyPr/>
          <a:lstStyle/>
          <a:p>
            <a:fld id="{6135C6EC-5403-BF48-B28D-279B66525198}" type="slidenum">
              <a:rPr lang="en-US" smtClean="0"/>
              <a:t>4</a:t>
            </a:fld>
            <a:endParaRPr lang="en-US"/>
          </a:p>
        </p:txBody>
      </p:sp>
    </p:spTree>
    <p:extLst>
      <p:ext uri="{BB962C8B-B14F-4D97-AF65-F5344CB8AC3E}">
        <p14:creationId xmlns:p14="http://schemas.microsoft.com/office/powerpoint/2010/main" val="738829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 enjoyed the story! Let’s talk about some of the things that are in this fairy tale and that we may find in other make-believe stories. </a:t>
            </a:r>
          </a:p>
          <a:p>
            <a:r>
              <a:rPr lang="en-US" dirty="0"/>
              <a:t>Characters are one thing that all fairy tales and make-believe stories have. Who were the characters in Jack and the Beanstalk? Yes- Jack. You got it- Mr. Peddler. Jack’s momma. Goose. Giant. Lady Giant. Were there good or bad?</a:t>
            </a:r>
          </a:p>
        </p:txBody>
      </p:sp>
      <p:sp>
        <p:nvSpPr>
          <p:cNvPr id="4" name="Slide Number Placeholder 3"/>
          <p:cNvSpPr>
            <a:spLocks noGrp="1"/>
          </p:cNvSpPr>
          <p:nvPr>
            <p:ph type="sldNum" sz="quarter" idx="5"/>
          </p:nvPr>
        </p:nvSpPr>
        <p:spPr/>
        <p:txBody>
          <a:bodyPr/>
          <a:lstStyle/>
          <a:p>
            <a:fld id="{6135C6EC-5403-BF48-B28D-279B66525198}" type="slidenum">
              <a:rPr lang="en-US" smtClean="0"/>
              <a:t>5</a:t>
            </a:fld>
            <a:endParaRPr lang="en-US"/>
          </a:p>
        </p:txBody>
      </p:sp>
    </p:spTree>
    <p:extLst>
      <p:ext uri="{BB962C8B-B14F-4D97-AF65-F5344CB8AC3E}">
        <p14:creationId xmlns:p14="http://schemas.microsoft.com/office/powerpoint/2010/main" val="968535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thing that this fairy tale and others have is a setting. The setting is where the story takes place. Who knows where this story takes place? </a:t>
            </a:r>
          </a:p>
          <a:p>
            <a:r>
              <a:rPr lang="en-US" dirty="0"/>
              <a:t>Great answers…Jack’s Farm, Giant’s Castle</a:t>
            </a:r>
          </a:p>
        </p:txBody>
      </p:sp>
      <p:sp>
        <p:nvSpPr>
          <p:cNvPr id="4" name="Slide Number Placeholder 3"/>
          <p:cNvSpPr>
            <a:spLocks noGrp="1"/>
          </p:cNvSpPr>
          <p:nvPr>
            <p:ph type="sldNum" sz="quarter" idx="5"/>
          </p:nvPr>
        </p:nvSpPr>
        <p:spPr/>
        <p:txBody>
          <a:bodyPr/>
          <a:lstStyle/>
          <a:p>
            <a:fld id="{6135C6EC-5403-BF48-B28D-279B66525198}" type="slidenum">
              <a:rPr lang="en-US" smtClean="0"/>
              <a:t>6</a:t>
            </a:fld>
            <a:endParaRPr lang="en-US"/>
          </a:p>
        </p:txBody>
      </p:sp>
    </p:spTree>
    <p:extLst>
      <p:ext uri="{BB962C8B-B14F-4D97-AF65-F5344CB8AC3E}">
        <p14:creationId xmlns:p14="http://schemas.microsoft.com/office/powerpoint/2010/main" val="2699500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story and other fairy tales have a problem. What is the problem in this story? </a:t>
            </a:r>
          </a:p>
          <a:p>
            <a:r>
              <a:rPr lang="en-US" dirty="0"/>
              <a:t>Jack took the Giant’s goose.</a:t>
            </a:r>
          </a:p>
        </p:txBody>
      </p:sp>
      <p:sp>
        <p:nvSpPr>
          <p:cNvPr id="4" name="Slide Number Placeholder 3"/>
          <p:cNvSpPr>
            <a:spLocks noGrp="1"/>
          </p:cNvSpPr>
          <p:nvPr>
            <p:ph type="sldNum" sz="quarter" idx="5"/>
          </p:nvPr>
        </p:nvSpPr>
        <p:spPr/>
        <p:txBody>
          <a:bodyPr/>
          <a:lstStyle/>
          <a:p>
            <a:fld id="{6135C6EC-5403-BF48-B28D-279B66525198}" type="slidenum">
              <a:rPr lang="en-US" smtClean="0"/>
              <a:t>7</a:t>
            </a:fld>
            <a:endParaRPr lang="en-US"/>
          </a:p>
        </p:txBody>
      </p:sp>
    </p:spTree>
    <p:extLst>
      <p:ext uri="{BB962C8B-B14F-4D97-AF65-F5344CB8AC3E}">
        <p14:creationId xmlns:p14="http://schemas.microsoft.com/office/powerpoint/2010/main" val="72633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fairy tale and others, the problem is always resolved or fixed. This is called a solution. What was the solution to the problem in Jack and the Beanstalk. </a:t>
            </a:r>
          </a:p>
          <a:p>
            <a:r>
              <a:rPr lang="en-US" dirty="0"/>
              <a:t>They communicated with each other to get the goose back to the rightful owner and Jack apologizes. </a:t>
            </a:r>
          </a:p>
        </p:txBody>
      </p:sp>
      <p:sp>
        <p:nvSpPr>
          <p:cNvPr id="4" name="Slide Number Placeholder 3"/>
          <p:cNvSpPr>
            <a:spLocks noGrp="1"/>
          </p:cNvSpPr>
          <p:nvPr>
            <p:ph type="sldNum" sz="quarter" idx="5"/>
          </p:nvPr>
        </p:nvSpPr>
        <p:spPr/>
        <p:txBody>
          <a:bodyPr/>
          <a:lstStyle/>
          <a:p>
            <a:fld id="{6135C6EC-5403-BF48-B28D-279B66525198}" type="slidenum">
              <a:rPr lang="en-US" smtClean="0"/>
              <a:t>8</a:t>
            </a:fld>
            <a:endParaRPr lang="en-US"/>
          </a:p>
        </p:txBody>
      </p:sp>
    </p:spTree>
    <p:extLst>
      <p:ext uri="{BB962C8B-B14F-4D97-AF65-F5344CB8AC3E}">
        <p14:creationId xmlns:p14="http://schemas.microsoft.com/office/powerpoint/2010/main" val="1194445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thing that fairy tales usually have is magic or make-believe parts. There might be talking animals, a fairy godmother, or something else that couldn’t really happen in real life. What parts of this story were magic or make-believe? Awesome memory, yes Jack bought magic beans from the Mr. Peddler and climbed a huge beanstalk up to a castle in the clouds. </a:t>
            </a:r>
          </a:p>
        </p:txBody>
      </p:sp>
      <p:sp>
        <p:nvSpPr>
          <p:cNvPr id="4" name="Slide Number Placeholder 3"/>
          <p:cNvSpPr>
            <a:spLocks noGrp="1"/>
          </p:cNvSpPr>
          <p:nvPr>
            <p:ph type="sldNum" sz="quarter" idx="5"/>
          </p:nvPr>
        </p:nvSpPr>
        <p:spPr/>
        <p:txBody>
          <a:bodyPr/>
          <a:lstStyle/>
          <a:p>
            <a:fld id="{6135C6EC-5403-BF48-B28D-279B66525198}" type="slidenum">
              <a:rPr lang="en-US" smtClean="0"/>
              <a:t>9</a:t>
            </a:fld>
            <a:endParaRPr lang="en-US"/>
          </a:p>
        </p:txBody>
      </p:sp>
    </p:spTree>
    <p:extLst>
      <p:ext uri="{BB962C8B-B14F-4D97-AF65-F5344CB8AC3E}">
        <p14:creationId xmlns:p14="http://schemas.microsoft.com/office/powerpoint/2010/main" val="858108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www.youtube.com/watch?v=9q1dfTOoSrA"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F1BE-6489-0642-BEA9-4C049B5A32EC}"/>
              </a:ext>
            </a:extLst>
          </p:cNvPr>
          <p:cNvSpPr>
            <a:spLocks noGrp="1"/>
          </p:cNvSpPr>
          <p:nvPr>
            <p:ph type="ctrTitle"/>
          </p:nvPr>
        </p:nvSpPr>
        <p:spPr>
          <a:xfrm>
            <a:off x="1632858" y="1122362"/>
            <a:ext cx="9982200" cy="2774723"/>
          </a:xfrm>
        </p:spPr>
        <p:txBody>
          <a:bodyPr>
            <a:normAutofit/>
          </a:bodyPr>
          <a:lstStyle/>
          <a:p>
            <a:r>
              <a:rPr lang="en-US" sz="6000" dirty="0"/>
              <a:t>NEW WRITING UNIT=FICTION</a:t>
            </a:r>
          </a:p>
        </p:txBody>
      </p:sp>
      <p:pic>
        <p:nvPicPr>
          <p:cNvPr id="3" name="1:1">
            <a:hlinkClick r:id="" action="ppaction://media"/>
            <a:extLst>
              <a:ext uri="{FF2B5EF4-FFF2-40B4-BE49-F238E27FC236}">
                <a16:creationId xmlns:a16="http://schemas.microsoft.com/office/drawing/2014/main" id="{02868FC6-7DB5-944E-872C-C4E9B94DC1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2875" y="5728729"/>
            <a:ext cx="812800" cy="812800"/>
          </a:xfrm>
          <a:prstGeom prst="rect">
            <a:avLst/>
          </a:prstGeom>
        </p:spPr>
      </p:pic>
    </p:spTree>
    <p:extLst>
      <p:ext uri="{BB962C8B-B14F-4D97-AF65-F5344CB8AC3E}">
        <p14:creationId xmlns:p14="http://schemas.microsoft.com/office/powerpoint/2010/main" val="311171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73FD-BD1C-9742-8949-310C3A7D09DF}"/>
              </a:ext>
            </a:extLst>
          </p:cNvPr>
          <p:cNvSpPr>
            <a:spLocks noGrp="1"/>
          </p:cNvSpPr>
          <p:nvPr>
            <p:ph type="title"/>
          </p:nvPr>
        </p:nvSpPr>
        <p:spPr/>
        <p:txBody>
          <a:bodyPr/>
          <a:lstStyle/>
          <a:p>
            <a:pPr algn="ctr"/>
            <a:r>
              <a:rPr lang="en-US" dirty="0"/>
              <a:t>Find your Unit 5 Writing Booklet</a:t>
            </a:r>
          </a:p>
        </p:txBody>
      </p:sp>
      <p:pic>
        <p:nvPicPr>
          <p:cNvPr id="5" name="Content Placeholder 4">
            <a:extLst>
              <a:ext uri="{FF2B5EF4-FFF2-40B4-BE49-F238E27FC236}">
                <a16:creationId xmlns:a16="http://schemas.microsoft.com/office/drawing/2014/main" id="{668FED31-E576-8B40-8735-433A87360059}"/>
              </a:ext>
            </a:extLst>
          </p:cNvPr>
          <p:cNvPicPr>
            <a:picLocks noGrp="1" noChangeAspect="1"/>
          </p:cNvPicPr>
          <p:nvPr>
            <p:ph idx="1"/>
          </p:nvPr>
        </p:nvPicPr>
        <p:blipFill>
          <a:blip r:embed="rId5"/>
          <a:stretch>
            <a:fillRect/>
          </a:stretch>
        </p:blipFill>
        <p:spPr>
          <a:xfrm rot="5400000">
            <a:off x="3732039" y="2354739"/>
            <a:ext cx="4724745" cy="3543558"/>
          </a:xfrm>
        </p:spPr>
      </p:pic>
      <p:pic>
        <p:nvPicPr>
          <p:cNvPr id="3" name="1:10">
            <a:hlinkClick r:id="" action="ppaction://media"/>
            <a:extLst>
              <a:ext uri="{FF2B5EF4-FFF2-40B4-BE49-F238E27FC236}">
                <a16:creationId xmlns:a16="http://schemas.microsoft.com/office/drawing/2014/main" id="{031ED7FE-F957-814D-AC80-F61C06E377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10" y="5790514"/>
            <a:ext cx="812800" cy="812800"/>
          </a:xfrm>
          <a:prstGeom prst="rect">
            <a:avLst/>
          </a:prstGeom>
        </p:spPr>
      </p:pic>
    </p:spTree>
    <p:extLst>
      <p:ext uri="{BB962C8B-B14F-4D97-AF65-F5344CB8AC3E}">
        <p14:creationId xmlns:p14="http://schemas.microsoft.com/office/powerpoint/2010/main" val="40307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363B-0F0A-0343-980D-A59C6C1D4970}"/>
              </a:ext>
            </a:extLst>
          </p:cNvPr>
          <p:cNvSpPr>
            <a:spLocks noGrp="1"/>
          </p:cNvSpPr>
          <p:nvPr>
            <p:ph type="title"/>
          </p:nvPr>
        </p:nvSpPr>
        <p:spPr/>
        <p:txBody>
          <a:bodyPr/>
          <a:lstStyle/>
          <a:p>
            <a:pPr algn="ctr"/>
            <a:r>
              <a:rPr lang="en-US" dirty="0"/>
              <a:t>Find Page 11, it looks like this</a:t>
            </a:r>
          </a:p>
        </p:txBody>
      </p:sp>
      <p:pic>
        <p:nvPicPr>
          <p:cNvPr id="5" name="Content Placeholder 4">
            <a:extLst>
              <a:ext uri="{FF2B5EF4-FFF2-40B4-BE49-F238E27FC236}">
                <a16:creationId xmlns:a16="http://schemas.microsoft.com/office/drawing/2014/main" id="{A9777BB5-BAB0-9E40-8F55-FA3BF5B7E5EB}"/>
              </a:ext>
            </a:extLst>
          </p:cNvPr>
          <p:cNvPicPr>
            <a:picLocks noGrp="1" noChangeAspect="1"/>
          </p:cNvPicPr>
          <p:nvPr>
            <p:ph idx="1"/>
          </p:nvPr>
        </p:nvPicPr>
        <p:blipFill>
          <a:blip r:embed="rId5"/>
          <a:stretch>
            <a:fillRect/>
          </a:stretch>
        </p:blipFill>
        <p:spPr>
          <a:xfrm rot="5400000">
            <a:off x="3514785" y="2402967"/>
            <a:ext cx="4554983" cy="3416236"/>
          </a:xfrm>
        </p:spPr>
      </p:pic>
      <p:pic>
        <p:nvPicPr>
          <p:cNvPr id="3" name="1:11">
            <a:hlinkClick r:id="" action="ppaction://media"/>
            <a:extLst>
              <a:ext uri="{FF2B5EF4-FFF2-40B4-BE49-F238E27FC236}">
                <a16:creationId xmlns:a16="http://schemas.microsoft.com/office/drawing/2014/main" id="{5929987D-4537-8B4C-A9C5-A1BCED07BB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11" y="5575777"/>
            <a:ext cx="812800" cy="812800"/>
          </a:xfrm>
          <a:prstGeom prst="rect">
            <a:avLst/>
          </a:prstGeom>
        </p:spPr>
      </p:pic>
    </p:spTree>
    <p:extLst>
      <p:ext uri="{BB962C8B-B14F-4D97-AF65-F5344CB8AC3E}">
        <p14:creationId xmlns:p14="http://schemas.microsoft.com/office/powerpoint/2010/main" val="210699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E149-0D5F-DB47-B661-E71D2BCCD13E}"/>
              </a:ext>
            </a:extLst>
          </p:cNvPr>
          <p:cNvSpPr>
            <a:spLocks noGrp="1"/>
          </p:cNvSpPr>
          <p:nvPr>
            <p:ph type="title"/>
          </p:nvPr>
        </p:nvSpPr>
        <p:spPr>
          <a:xfrm>
            <a:off x="1141413" y="335280"/>
            <a:ext cx="9905998" cy="1761808"/>
          </a:xfrm>
        </p:spPr>
        <p:txBody>
          <a:bodyPr>
            <a:normAutofit fontScale="90000"/>
          </a:bodyPr>
          <a:lstStyle/>
          <a:p>
            <a:pPr algn="ctr"/>
            <a:br>
              <a:rPr lang="en-US" dirty="0"/>
            </a:br>
            <a:r>
              <a:rPr lang="en-US" dirty="0"/>
              <a:t>Let’s Brainstorm</a:t>
            </a:r>
            <a:br>
              <a:rPr lang="en-US" dirty="0"/>
            </a:br>
            <a:r>
              <a:rPr lang="en-US" sz="2400" dirty="0"/>
              <a:t>What do you want to add to your fairy tale story?</a:t>
            </a:r>
            <a:br>
              <a:rPr lang="en-US" dirty="0"/>
            </a:br>
            <a:endParaRPr lang="en-US" dirty="0"/>
          </a:p>
        </p:txBody>
      </p:sp>
      <p:pic>
        <p:nvPicPr>
          <p:cNvPr id="5" name="Picture 4">
            <a:extLst>
              <a:ext uri="{FF2B5EF4-FFF2-40B4-BE49-F238E27FC236}">
                <a16:creationId xmlns:a16="http://schemas.microsoft.com/office/drawing/2014/main" id="{8D8E915C-4BA5-1C49-8E3F-C472F39E7203}"/>
              </a:ext>
            </a:extLst>
          </p:cNvPr>
          <p:cNvPicPr>
            <a:picLocks noChangeAspect="1"/>
          </p:cNvPicPr>
          <p:nvPr/>
        </p:nvPicPr>
        <p:blipFill rotWithShape="1">
          <a:blip r:embed="rId5"/>
          <a:srcRect l="-14908" t="-215" r="40001" b="215"/>
          <a:stretch/>
        </p:blipFill>
        <p:spPr>
          <a:xfrm rot="5400000">
            <a:off x="3019818" y="702552"/>
            <a:ext cx="5795493" cy="5802630"/>
          </a:xfrm>
          <a:prstGeom prst="rect">
            <a:avLst/>
          </a:prstGeom>
        </p:spPr>
      </p:pic>
      <p:pic>
        <p:nvPicPr>
          <p:cNvPr id="3" name="1:12">
            <a:hlinkClick r:id="" action="ppaction://media"/>
            <a:extLst>
              <a:ext uri="{FF2B5EF4-FFF2-40B4-BE49-F238E27FC236}">
                <a16:creationId xmlns:a16="http://schemas.microsoft.com/office/drawing/2014/main" id="{E50017DC-DFB3-3348-805A-DCAE7F3BA8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11" y="5688814"/>
            <a:ext cx="812800" cy="812800"/>
          </a:xfrm>
          <a:prstGeom prst="rect">
            <a:avLst/>
          </a:prstGeom>
        </p:spPr>
      </p:pic>
    </p:spTree>
    <p:extLst>
      <p:ext uri="{BB962C8B-B14F-4D97-AF65-F5344CB8AC3E}">
        <p14:creationId xmlns:p14="http://schemas.microsoft.com/office/powerpoint/2010/main" val="381845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D3CB-147A-5148-A1EF-885568026965}"/>
              </a:ext>
            </a:extLst>
          </p:cNvPr>
          <p:cNvSpPr>
            <a:spLocks noGrp="1"/>
          </p:cNvSpPr>
          <p:nvPr>
            <p:ph type="title"/>
          </p:nvPr>
        </p:nvSpPr>
        <p:spPr/>
        <p:txBody>
          <a:bodyPr/>
          <a:lstStyle/>
          <a:p>
            <a:pPr algn="ctr"/>
            <a:r>
              <a:rPr lang="en-US" dirty="0"/>
              <a:t>Your Turn!</a:t>
            </a:r>
          </a:p>
        </p:txBody>
      </p:sp>
      <p:pic>
        <p:nvPicPr>
          <p:cNvPr id="5" name="Content Placeholder 4">
            <a:extLst>
              <a:ext uri="{FF2B5EF4-FFF2-40B4-BE49-F238E27FC236}">
                <a16:creationId xmlns:a16="http://schemas.microsoft.com/office/drawing/2014/main" id="{C052BBF6-6DC4-7E41-BE67-42C1674BBDEE}"/>
              </a:ext>
            </a:extLst>
          </p:cNvPr>
          <p:cNvPicPr>
            <a:picLocks noGrp="1" noChangeAspect="1"/>
          </p:cNvPicPr>
          <p:nvPr>
            <p:ph idx="1"/>
          </p:nvPr>
        </p:nvPicPr>
        <p:blipFill>
          <a:blip r:embed="rId5"/>
          <a:stretch>
            <a:fillRect/>
          </a:stretch>
        </p:blipFill>
        <p:spPr>
          <a:xfrm rot="5400000">
            <a:off x="5259492" y="2316588"/>
            <a:ext cx="4985174" cy="3738879"/>
          </a:xfrm>
        </p:spPr>
      </p:pic>
      <p:sp>
        <p:nvSpPr>
          <p:cNvPr id="6" name="TextBox 5">
            <a:extLst>
              <a:ext uri="{FF2B5EF4-FFF2-40B4-BE49-F238E27FC236}">
                <a16:creationId xmlns:a16="http://schemas.microsoft.com/office/drawing/2014/main" id="{1E520799-D88F-0049-807A-C81883DF5636}"/>
              </a:ext>
            </a:extLst>
          </p:cNvPr>
          <p:cNvSpPr txBox="1"/>
          <p:nvPr/>
        </p:nvSpPr>
        <p:spPr>
          <a:xfrm>
            <a:off x="2082800" y="3281680"/>
            <a:ext cx="3484880" cy="954107"/>
          </a:xfrm>
          <a:prstGeom prst="rect">
            <a:avLst/>
          </a:prstGeom>
          <a:noFill/>
        </p:spPr>
        <p:txBody>
          <a:bodyPr wrap="square" rtlCol="0">
            <a:spAutoFit/>
          </a:bodyPr>
          <a:lstStyle/>
          <a:p>
            <a:pPr marL="457200" indent="-457200">
              <a:buFont typeface="Wingdings" pitchFamily="2" charset="2"/>
              <a:buChar char="Ø"/>
            </a:pPr>
            <a:r>
              <a:rPr lang="en-US" sz="2800" dirty="0"/>
              <a:t>Find this page in your writing folder</a:t>
            </a:r>
          </a:p>
        </p:txBody>
      </p:sp>
      <p:pic>
        <p:nvPicPr>
          <p:cNvPr id="3" name="1:13">
            <a:hlinkClick r:id="" action="ppaction://media"/>
            <a:extLst>
              <a:ext uri="{FF2B5EF4-FFF2-40B4-BE49-F238E27FC236}">
                <a16:creationId xmlns:a16="http://schemas.microsoft.com/office/drawing/2014/main" id="{512C8094-DE26-5847-A1B1-0AC2F5F36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11" y="5865815"/>
            <a:ext cx="812800" cy="812800"/>
          </a:xfrm>
          <a:prstGeom prst="rect">
            <a:avLst/>
          </a:prstGeom>
        </p:spPr>
      </p:pic>
    </p:spTree>
    <p:extLst>
      <p:ext uri="{BB962C8B-B14F-4D97-AF65-F5344CB8AC3E}">
        <p14:creationId xmlns:p14="http://schemas.microsoft.com/office/powerpoint/2010/main" val="347342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93A3A-6EA6-8C4A-8F35-0C5CB3A3856D}"/>
              </a:ext>
            </a:extLst>
          </p:cNvPr>
          <p:cNvSpPr>
            <a:spLocks noGrp="1"/>
          </p:cNvSpPr>
          <p:nvPr>
            <p:ph type="title"/>
          </p:nvPr>
        </p:nvSpPr>
        <p:spPr/>
        <p:txBody>
          <a:bodyPr>
            <a:normAutofit/>
          </a:bodyPr>
          <a:lstStyle/>
          <a:p>
            <a:pPr algn="ctr"/>
            <a:r>
              <a:rPr lang="en-US" sz="4400" dirty="0"/>
              <a:t>WHAT DOES FICTION MEAN?</a:t>
            </a:r>
          </a:p>
        </p:txBody>
      </p:sp>
      <p:sp>
        <p:nvSpPr>
          <p:cNvPr id="5" name="TextBox 4">
            <a:extLst>
              <a:ext uri="{FF2B5EF4-FFF2-40B4-BE49-F238E27FC236}">
                <a16:creationId xmlns:a16="http://schemas.microsoft.com/office/drawing/2014/main" id="{EF7F8ECD-9D38-8548-A2B4-9D2AE00F1193}"/>
              </a:ext>
            </a:extLst>
          </p:cNvPr>
          <p:cNvSpPr txBox="1"/>
          <p:nvPr/>
        </p:nvSpPr>
        <p:spPr>
          <a:xfrm>
            <a:off x="1141413" y="2427514"/>
            <a:ext cx="9905998" cy="2800767"/>
          </a:xfrm>
          <a:prstGeom prst="rect">
            <a:avLst/>
          </a:prstGeom>
          <a:noFill/>
        </p:spPr>
        <p:txBody>
          <a:bodyPr wrap="square" rtlCol="0">
            <a:spAutoFit/>
          </a:bodyPr>
          <a:lstStyle/>
          <a:p>
            <a:pPr marL="571500" indent="-571500">
              <a:buFont typeface="Arial" panose="020B0604020202020204" pitchFamily="34" charset="0"/>
              <a:buChar char="•"/>
            </a:pPr>
            <a:r>
              <a:rPr lang="en-US" sz="4400" dirty="0"/>
              <a:t>FICTION MEAN FALSE OR NOT TRUE</a:t>
            </a:r>
          </a:p>
          <a:p>
            <a:endParaRPr lang="en-US" sz="4400" dirty="0"/>
          </a:p>
          <a:p>
            <a:pPr marL="571500" indent="-571500">
              <a:buFont typeface="Arial" panose="020B0604020202020204" pitchFamily="34" charset="0"/>
              <a:buChar char="•"/>
            </a:pPr>
            <a:r>
              <a:rPr lang="en-US" sz="4400" dirty="0"/>
              <a:t>AN EXAMPLE WOULD BE FAIRY TALES OR MAKE-BELIEVE STORIES</a:t>
            </a:r>
          </a:p>
        </p:txBody>
      </p:sp>
      <p:pic>
        <p:nvPicPr>
          <p:cNvPr id="3" name="1:2">
            <a:hlinkClick r:id="" action="ppaction://media"/>
            <a:extLst>
              <a:ext uri="{FF2B5EF4-FFF2-40B4-BE49-F238E27FC236}">
                <a16:creationId xmlns:a16="http://schemas.microsoft.com/office/drawing/2014/main" id="{F0382B7C-7B73-794C-9B1E-7B807C23D5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4611" y="5827583"/>
            <a:ext cx="812800" cy="812800"/>
          </a:xfrm>
          <a:prstGeom prst="rect">
            <a:avLst/>
          </a:prstGeom>
        </p:spPr>
      </p:pic>
    </p:spTree>
    <p:extLst>
      <p:ext uri="{BB962C8B-B14F-4D97-AF65-F5344CB8AC3E}">
        <p14:creationId xmlns:p14="http://schemas.microsoft.com/office/powerpoint/2010/main" val="317130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A47E4-98A2-5646-98BE-B6F4487BBDC0}"/>
              </a:ext>
            </a:extLst>
          </p:cNvPr>
          <p:cNvSpPr>
            <a:spLocks noGrp="1"/>
          </p:cNvSpPr>
          <p:nvPr>
            <p:ph type="title"/>
          </p:nvPr>
        </p:nvSpPr>
        <p:spPr/>
        <p:txBody>
          <a:bodyPr/>
          <a:lstStyle/>
          <a:p>
            <a:pPr algn="ctr"/>
            <a:r>
              <a:rPr lang="en-US" dirty="0"/>
              <a:t>WHAT ARE SOME FAIRY TALES YOU KNOW?</a:t>
            </a:r>
          </a:p>
        </p:txBody>
      </p:sp>
      <p:sp>
        <p:nvSpPr>
          <p:cNvPr id="3" name="Content Placeholder 2">
            <a:extLst>
              <a:ext uri="{FF2B5EF4-FFF2-40B4-BE49-F238E27FC236}">
                <a16:creationId xmlns:a16="http://schemas.microsoft.com/office/drawing/2014/main" id="{C9110033-C270-D04D-BD9C-C78F436A18BA}"/>
              </a:ext>
            </a:extLst>
          </p:cNvPr>
          <p:cNvSpPr>
            <a:spLocks noGrp="1"/>
          </p:cNvSpPr>
          <p:nvPr>
            <p:ph idx="1"/>
          </p:nvPr>
        </p:nvSpPr>
        <p:spPr/>
        <p:txBody>
          <a:bodyPr/>
          <a:lstStyle/>
          <a:p>
            <a:r>
              <a:rPr lang="en-US" sz="3200" dirty="0"/>
              <a:t>CINDERELLA</a:t>
            </a:r>
          </a:p>
          <a:p>
            <a:r>
              <a:rPr lang="en-US" sz="3200" dirty="0"/>
              <a:t>LITTLE RED RIDING HOOD</a:t>
            </a:r>
          </a:p>
          <a:p>
            <a:r>
              <a:rPr lang="en-US" sz="3200" dirty="0"/>
              <a:t>JACK AND THE BEANSTALK</a:t>
            </a:r>
          </a:p>
          <a:p>
            <a:r>
              <a:rPr lang="en-US" sz="3200" dirty="0"/>
              <a:t>THE THREE LITTLE PIGS</a:t>
            </a:r>
          </a:p>
          <a:p>
            <a:r>
              <a:rPr lang="en-US" sz="3200" dirty="0"/>
              <a:t>AND LOTS MORE!</a:t>
            </a:r>
          </a:p>
        </p:txBody>
      </p:sp>
      <p:pic>
        <p:nvPicPr>
          <p:cNvPr id="4" name="1:3">
            <a:hlinkClick r:id="" action="ppaction://media"/>
            <a:extLst>
              <a:ext uri="{FF2B5EF4-FFF2-40B4-BE49-F238E27FC236}">
                <a16:creationId xmlns:a16="http://schemas.microsoft.com/office/drawing/2014/main" id="{C8EE8558-E860-444D-ADED-B5FEC57F87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5740" y="5791201"/>
            <a:ext cx="812800" cy="812800"/>
          </a:xfrm>
          <a:prstGeom prst="rect">
            <a:avLst/>
          </a:prstGeom>
        </p:spPr>
      </p:pic>
    </p:spTree>
    <p:extLst>
      <p:ext uri="{BB962C8B-B14F-4D97-AF65-F5344CB8AC3E}">
        <p14:creationId xmlns:p14="http://schemas.microsoft.com/office/powerpoint/2010/main" val="187142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429E7-13DE-0E45-A35B-AF772E413744}"/>
              </a:ext>
            </a:extLst>
          </p:cNvPr>
          <p:cNvSpPr>
            <a:spLocks noGrp="1"/>
          </p:cNvSpPr>
          <p:nvPr>
            <p:ph type="title"/>
          </p:nvPr>
        </p:nvSpPr>
        <p:spPr/>
        <p:txBody>
          <a:bodyPr/>
          <a:lstStyle/>
          <a:p>
            <a:pPr algn="ctr"/>
            <a:r>
              <a:rPr lang="en-US" dirty="0"/>
              <a:t>Let’s Listen to a Fairy Tale Story</a:t>
            </a:r>
          </a:p>
        </p:txBody>
      </p:sp>
      <p:sp>
        <p:nvSpPr>
          <p:cNvPr id="3" name="Content Placeholder 2">
            <a:extLst>
              <a:ext uri="{FF2B5EF4-FFF2-40B4-BE49-F238E27FC236}">
                <a16:creationId xmlns:a16="http://schemas.microsoft.com/office/drawing/2014/main" id="{141A1A72-9EF4-4E41-A0B0-AA1A241D8ADB}"/>
              </a:ext>
            </a:extLst>
          </p:cNvPr>
          <p:cNvSpPr>
            <a:spLocks noGrp="1"/>
          </p:cNvSpPr>
          <p:nvPr>
            <p:ph idx="1"/>
          </p:nvPr>
        </p:nvSpPr>
        <p:spPr/>
        <p:txBody>
          <a:bodyPr/>
          <a:lstStyle/>
          <a:p>
            <a:pPr marL="0" indent="0" algn="ctr">
              <a:buNone/>
            </a:pPr>
            <a:endParaRPr lang="en-US" dirty="0"/>
          </a:p>
          <a:p>
            <a:pPr marL="0" indent="0" algn="ctr">
              <a:buNone/>
            </a:pPr>
            <a:endParaRPr lang="en-US" dirty="0">
              <a:hlinkClick r:id="rId5"/>
            </a:endParaRPr>
          </a:p>
          <a:p>
            <a:pPr marL="0" indent="0" algn="ctr">
              <a:buNone/>
            </a:pPr>
            <a:r>
              <a:rPr lang="en-US" dirty="0">
                <a:hlinkClick r:id="rId5"/>
              </a:rPr>
              <a:t>https://www.youtube.com/watch?v=9q1dfTOoSrA</a:t>
            </a:r>
            <a:endParaRPr lang="en-US" dirty="0"/>
          </a:p>
        </p:txBody>
      </p:sp>
      <p:pic>
        <p:nvPicPr>
          <p:cNvPr id="4" name="1:4">
            <a:hlinkClick r:id="" action="ppaction://media"/>
            <a:extLst>
              <a:ext uri="{FF2B5EF4-FFF2-40B4-BE49-F238E27FC236}">
                <a16:creationId xmlns:a16="http://schemas.microsoft.com/office/drawing/2014/main" id="{5C8E338D-4965-6F41-A66D-FC28417ABA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6741" y="5791201"/>
            <a:ext cx="812800" cy="812800"/>
          </a:xfrm>
          <a:prstGeom prst="rect">
            <a:avLst/>
          </a:prstGeom>
        </p:spPr>
      </p:pic>
    </p:spTree>
    <p:extLst>
      <p:ext uri="{BB962C8B-B14F-4D97-AF65-F5344CB8AC3E}">
        <p14:creationId xmlns:p14="http://schemas.microsoft.com/office/powerpoint/2010/main" val="359693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4454-28F6-CC4E-8B97-2934CE8734A0}"/>
              </a:ext>
            </a:extLst>
          </p:cNvPr>
          <p:cNvSpPr>
            <a:spLocks noGrp="1"/>
          </p:cNvSpPr>
          <p:nvPr>
            <p:ph type="title"/>
          </p:nvPr>
        </p:nvSpPr>
        <p:spPr/>
        <p:txBody>
          <a:bodyPr/>
          <a:lstStyle/>
          <a:p>
            <a:pPr algn="ctr"/>
            <a:r>
              <a:rPr lang="en-US" dirty="0"/>
              <a:t>Parts of a fairy tale</a:t>
            </a:r>
          </a:p>
        </p:txBody>
      </p:sp>
      <p:sp>
        <p:nvSpPr>
          <p:cNvPr id="3" name="Content Placeholder 2">
            <a:extLst>
              <a:ext uri="{FF2B5EF4-FFF2-40B4-BE49-F238E27FC236}">
                <a16:creationId xmlns:a16="http://schemas.microsoft.com/office/drawing/2014/main" id="{61001277-3482-2344-BA49-7F9BBAA12584}"/>
              </a:ext>
            </a:extLst>
          </p:cNvPr>
          <p:cNvSpPr>
            <a:spLocks noGrp="1"/>
          </p:cNvSpPr>
          <p:nvPr>
            <p:ph idx="1"/>
          </p:nvPr>
        </p:nvSpPr>
        <p:spPr>
          <a:xfrm>
            <a:off x="1141412" y="2249487"/>
            <a:ext cx="10682726" cy="3541714"/>
          </a:xfrm>
        </p:spPr>
        <p:txBody>
          <a:bodyPr/>
          <a:lstStyle/>
          <a:p>
            <a:r>
              <a:rPr lang="en-US" sz="3200" dirty="0"/>
              <a:t>Characters- Who were they? Who was good? Who was bad?</a:t>
            </a:r>
          </a:p>
        </p:txBody>
      </p:sp>
      <p:pic>
        <p:nvPicPr>
          <p:cNvPr id="5" name="Picture 4">
            <a:extLst>
              <a:ext uri="{FF2B5EF4-FFF2-40B4-BE49-F238E27FC236}">
                <a16:creationId xmlns:a16="http://schemas.microsoft.com/office/drawing/2014/main" id="{BBDD899E-FAF2-714D-9759-CE877E1BD45F}"/>
              </a:ext>
            </a:extLst>
          </p:cNvPr>
          <p:cNvPicPr>
            <a:picLocks noChangeAspect="1"/>
          </p:cNvPicPr>
          <p:nvPr/>
        </p:nvPicPr>
        <p:blipFill>
          <a:blip r:embed="rId5"/>
          <a:stretch>
            <a:fillRect/>
          </a:stretch>
        </p:blipFill>
        <p:spPr>
          <a:xfrm>
            <a:off x="3931920" y="3106420"/>
            <a:ext cx="4251960" cy="3188970"/>
          </a:xfrm>
          <a:prstGeom prst="rect">
            <a:avLst/>
          </a:prstGeom>
        </p:spPr>
      </p:pic>
      <p:pic>
        <p:nvPicPr>
          <p:cNvPr id="4" name="1:5">
            <a:hlinkClick r:id="" action="ppaction://media"/>
            <a:extLst>
              <a:ext uri="{FF2B5EF4-FFF2-40B4-BE49-F238E27FC236}">
                <a16:creationId xmlns:a16="http://schemas.microsoft.com/office/drawing/2014/main" id="{5A9F30C8-B5D7-EC4D-817E-2CFD3EECEC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3892" y="5791201"/>
            <a:ext cx="812800" cy="812800"/>
          </a:xfrm>
          <a:prstGeom prst="rect">
            <a:avLst/>
          </a:prstGeom>
        </p:spPr>
      </p:pic>
    </p:spTree>
    <p:extLst>
      <p:ext uri="{BB962C8B-B14F-4D97-AF65-F5344CB8AC3E}">
        <p14:creationId xmlns:p14="http://schemas.microsoft.com/office/powerpoint/2010/main" val="202730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24862-C3CC-314A-A18C-B1BD20040824}"/>
              </a:ext>
            </a:extLst>
          </p:cNvPr>
          <p:cNvSpPr>
            <a:spLocks noGrp="1"/>
          </p:cNvSpPr>
          <p:nvPr>
            <p:ph type="title"/>
          </p:nvPr>
        </p:nvSpPr>
        <p:spPr/>
        <p:txBody>
          <a:bodyPr/>
          <a:lstStyle/>
          <a:p>
            <a:pPr algn="ctr"/>
            <a:r>
              <a:rPr lang="en-US" dirty="0"/>
              <a:t>Parts of a fairy Tale</a:t>
            </a:r>
          </a:p>
        </p:txBody>
      </p:sp>
      <p:sp>
        <p:nvSpPr>
          <p:cNvPr id="3" name="Content Placeholder 2">
            <a:extLst>
              <a:ext uri="{FF2B5EF4-FFF2-40B4-BE49-F238E27FC236}">
                <a16:creationId xmlns:a16="http://schemas.microsoft.com/office/drawing/2014/main" id="{352C4DEE-C8B0-9647-9643-D33E18CA2C9C}"/>
              </a:ext>
            </a:extLst>
          </p:cNvPr>
          <p:cNvSpPr>
            <a:spLocks noGrp="1"/>
          </p:cNvSpPr>
          <p:nvPr>
            <p:ph idx="1"/>
          </p:nvPr>
        </p:nvSpPr>
        <p:spPr/>
        <p:txBody>
          <a:bodyPr/>
          <a:lstStyle/>
          <a:p>
            <a:r>
              <a:rPr lang="en-US" sz="3200" dirty="0"/>
              <a:t>Setting- Where did this story take place?</a:t>
            </a:r>
          </a:p>
          <a:p>
            <a:endParaRPr lang="en-US" dirty="0"/>
          </a:p>
        </p:txBody>
      </p:sp>
      <p:pic>
        <p:nvPicPr>
          <p:cNvPr id="5" name="Picture 4">
            <a:extLst>
              <a:ext uri="{FF2B5EF4-FFF2-40B4-BE49-F238E27FC236}">
                <a16:creationId xmlns:a16="http://schemas.microsoft.com/office/drawing/2014/main" id="{F703CBFF-727B-5343-9E04-90E9410E9744}"/>
              </a:ext>
            </a:extLst>
          </p:cNvPr>
          <p:cNvPicPr>
            <a:picLocks noChangeAspect="1"/>
          </p:cNvPicPr>
          <p:nvPr/>
        </p:nvPicPr>
        <p:blipFill>
          <a:blip r:embed="rId5"/>
          <a:stretch>
            <a:fillRect/>
          </a:stretch>
        </p:blipFill>
        <p:spPr>
          <a:xfrm>
            <a:off x="3683000" y="3055620"/>
            <a:ext cx="4658360" cy="3493770"/>
          </a:xfrm>
          <a:prstGeom prst="rect">
            <a:avLst/>
          </a:prstGeom>
          <a:ln>
            <a:noFill/>
          </a:ln>
          <a:effectLst>
            <a:outerShdw blurRad="292100" dist="139700" dir="2700000" algn="tl" rotWithShape="0">
              <a:srgbClr val="333333">
                <a:alpha val="65000"/>
              </a:srgbClr>
            </a:outerShdw>
          </a:effectLst>
        </p:spPr>
      </p:pic>
      <p:pic>
        <p:nvPicPr>
          <p:cNvPr id="4" name="1:6">
            <a:hlinkClick r:id="" action="ppaction://media"/>
            <a:extLst>
              <a:ext uri="{FF2B5EF4-FFF2-40B4-BE49-F238E27FC236}">
                <a16:creationId xmlns:a16="http://schemas.microsoft.com/office/drawing/2014/main" id="{5EFF676E-ECB3-7D44-A5B4-5994FB433A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70148" y="5791201"/>
            <a:ext cx="812800" cy="812800"/>
          </a:xfrm>
          <a:prstGeom prst="rect">
            <a:avLst/>
          </a:prstGeom>
        </p:spPr>
      </p:pic>
    </p:spTree>
    <p:extLst>
      <p:ext uri="{BB962C8B-B14F-4D97-AF65-F5344CB8AC3E}">
        <p14:creationId xmlns:p14="http://schemas.microsoft.com/office/powerpoint/2010/main" val="214934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D72A-C168-2144-BADD-9826952B82C9}"/>
              </a:ext>
            </a:extLst>
          </p:cNvPr>
          <p:cNvSpPr>
            <a:spLocks noGrp="1"/>
          </p:cNvSpPr>
          <p:nvPr>
            <p:ph type="title"/>
          </p:nvPr>
        </p:nvSpPr>
        <p:spPr/>
        <p:txBody>
          <a:bodyPr/>
          <a:lstStyle/>
          <a:p>
            <a:pPr algn="ctr"/>
            <a:r>
              <a:rPr lang="en-US" dirty="0"/>
              <a:t>Parts of a fairy tale</a:t>
            </a:r>
          </a:p>
        </p:txBody>
      </p:sp>
      <p:sp>
        <p:nvSpPr>
          <p:cNvPr id="3" name="Content Placeholder 2">
            <a:extLst>
              <a:ext uri="{FF2B5EF4-FFF2-40B4-BE49-F238E27FC236}">
                <a16:creationId xmlns:a16="http://schemas.microsoft.com/office/drawing/2014/main" id="{291909A8-84E5-B54A-BDD7-680175AFA978}"/>
              </a:ext>
            </a:extLst>
          </p:cNvPr>
          <p:cNvSpPr>
            <a:spLocks noGrp="1"/>
          </p:cNvSpPr>
          <p:nvPr>
            <p:ph idx="1"/>
          </p:nvPr>
        </p:nvSpPr>
        <p:spPr/>
        <p:txBody>
          <a:bodyPr/>
          <a:lstStyle/>
          <a:p>
            <a:r>
              <a:rPr lang="en-US" sz="3200" dirty="0"/>
              <a:t>A Problem- What was the problem in the story?</a:t>
            </a:r>
          </a:p>
          <a:p>
            <a:endParaRPr lang="en-US" dirty="0"/>
          </a:p>
        </p:txBody>
      </p:sp>
      <p:pic>
        <p:nvPicPr>
          <p:cNvPr id="5" name="Picture 4">
            <a:extLst>
              <a:ext uri="{FF2B5EF4-FFF2-40B4-BE49-F238E27FC236}">
                <a16:creationId xmlns:a16="http://schemas.microsoft.com/office/drawing/2014/main" id="{81C2BE37-7E1B-1844-BDD9-BE9F6D881827}"/>
              </a:ext>
            </a:extLst>
          </p:cNvPr>
          <p:cNvPicPr>
            <a:picLocks noChangeAspect="1"/>
          </p:cNvPicPr>
          <p:nvPr/>
        </p:nvPicPr>
        <p:blipFill rotWithShape="1">
          <a:blip r:embed="rId5"/>
          <a:srcRect t="8165" r="5946"/>
          <a:stretch/>
        </p:blipFill>
        <p:spPr>
          <a:xfrm>
            <a:off x="3784600" y="3160232"/>
            <a:ext cx="4475480" cy="3277398"/>
          </a:xfrm>
          <a:prstGeom prst="rect">
            <a:avLst/>
          </a:prstGeom>
        </p:spPr>
      </p:pic>
      <p:pic>
        <p:nvPicPr>
          <p:cNvPr id="4" name="1:7">
            <a:hlinkClick r:id="" action="ppaction://media"/>
            <a:extLst>
              <a:ext uri="{FF2B5EF4-FFF2-40B4-BE49-F238E27FC236}">
                <a16:creationId xmlns:a16="http://schemas.microsoft.com/office/drawing/2014/main" id="{19D50699-53EF-E747-9B8D-31ED23A4D3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11" y="5791201"/>
            <a:ext cx="812800" cy="812800"/>
          </a:xfrm>
          <a:prstGeom prst="rect">
            <a:avLst/>
          </a:prstGeom>
        </p:spPr>
      </p:pic>
    </p:spTree>
    <p:extLst>
      <p:ext uri="{BB962C8B-B14F-4D97-AF65-F5344CB8AC3E}">
        <p14:creationId xmlns:p14="http://schemas.microsoft.com/office/powerpoint/2010/main" val="17222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85F8F-DF76-FC47-9550-2B54EA78AB25}"/>
              </a:ext>
            </a:extLst>
          </p:cNvPr>
          <p:cNvSpPr>
            <a:spLocks noGrp="1"/>
          </p:cNvSpPr>
          <p:nvPr>
            <p:ph type="title"/>
          </p:nvPr>
        </p:nvSpPr>
        <p:spPr/>
        <p:txBody>
          <a:bodyPr/>
          <a:lstStyle/>
          <a:p>
            <a:pPr algn="ctr"/>
            <a:r>
              <a:rPr lang="en-US" dirty="0"/>
              <a:t>Parts of a fairy tale</a:t>
            </a:r>
          </a:p>
        </p:txBody>
      </p:sp>
      <p:sp>
        <p:nvSpPr>
          <p:cNvPr id="3" name="Content Placeholder 2">
            <a:extLst>
              <a:ext uri="{FF2B5EF4-FFF2-40B4-BE49-F238E27FC236}">
                <a16:creationId xmlns:a16="http://schemas.microsoft.com/office/drawing/2014/main" id="{B32C7BD6-09C8-1847-83D5-1408069C31ED}"/>
              </a:ext>
            </a:extLst>
          </p:cNvPr>
          <p:cNvSpPr>
            <a:spLocks noGrp="1"/>
          </p:cNvSpPr>
          <p:nvPr>
            <p:ph idx="1"/>
          </p:nvPr>
        </p:nvSpPr>
        <p:spPr/>
        <p:txBody>
          <a:bodyPr/>
          <a:lstStyle/>
          <a:p>
            <a:r>
              <a:rPr lang="en-US" sz="3200" dirty="0"/>
              <a:t>Solution/Happy Ending- How was the problem solved?</a:t>
            </a:r>
          </a:p>
          <a:p>
            <a:endParaRPr lang="en-US" dirty="0"/>
          </a:p>
        </p:txBody>
      </p:sp>
      <p:pic>
        <p:nvPicPr>
          <p:cNvPr id="5" name="Picture 4">
            <a:extLst>
              <a:ext uri="{FF2B5EF4-FFF2-40B4-BE49-F238E27FC236}">
                <a16:creationId xmlns:a16="http://schemas.microsoft.com/office/drawing/2014/main" id="{C651A283-DD10-FF4D-8CC9-E4A4CAD718E9}"/>
              </a:ext>
            </a:extLst>
          </p:cNvPr>
          <p:cNvPicPr>
            <a:picLocks noChangeAspect="1"/>
          </p:cNvPicPr>
          <p:nvPr/>
        </p:nvPicPr>
        <p:blipFill>
          <a:blip r:embed="rId5"/>
          <a:stretch>
            <a:fillRect/>
          </a:stretch>
        </p:blipFill>
        <p:spPr>
          <a:xfrm>
            <a:off x="3408680" y="2994660"/>
            <a:ext cx="4820920" cy="3615690"/>
          </a:xfrm>
          <a:prstGeom prst="rect">
            <a:avLst/>
          </a:prstGeom>
        </p:spPr>
      </p:pic>
      <p:pic>
        <p:nvPicPr>
          <p:cNvPr id="4" name="1:8">
            <a:hlinkClick r:id="" action="ppaction://media"/>
            <a:extLst>
              <a:ext uri="{FF2B5EF4-FFF2-40B4-BE49-F238E27FC236}">
                <a16:creationId xmlns:a16="http://schemas.microsoft.com/office/drawing/2014/main" id="{601C9FD8-CAD6-D94C-AD99-45A58DF31D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3384" y="5791201"/>
            <a:ext cx="812800" cy="812800"/>
          </a:xfrm>
          <a:prstGeom prst="rect">
            <a:avLst/>
          </a:prstGeom>
        </p:spPr>
      </p:pic>
    </p:spTree>
    <p:extLst>
      <p:ext uri="{BB962C8B-B14F-4D97-AF65-F5344CB8AC3E}">
        <p14:creationId xmlns:p14="http://schemas.microsoft.com/office/powerpoint/2010/main" val="7299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4F67-FC90-174D-BD11-18277C8EE92F}"/>
              </a:ext>
            </a:extLst>
          </p:cNvPr>
          <p:cNvSpPr>
            <a:spLocks noGrp="1"/>
          </p:cNvSpPr>
          <p:nvPr>
            <p:ph type="title"/>
          </p:nvPr>
        </p:nvSpPr>
        <p:spPr/>
        <p:txBody>
          <a:bodyPr/>
          <a:lstStyle/>
          <a:p>
            <a:pPr algn="ctr"/>
            <a:r>
              <a:rPr lang="en-US" dirty="0"/>
              <a:t>Parts of a fairy tale</a:t>
            </a:r>
          </a:p>
        </p:txBody>
      </p:sp>
      <p:sp>
        <p:nvSpPr>
          <p:cNvPr id="3" name="Content Placeholder 2">
            <a:extLst>
              <a:ext uri="{FF2B5EF4-FFF2-40B4-BE49-F238E27FC236}">
                <a16:creationId xmlns:a16="http://schemas.microsoft.com/office/drawing/2014/main" id="{BAD2C74F-DFB4-864D-B96C-BC50625F7E68}"/>
              </a:ext>
            </a:extLst>
          </p:cNvPr>
          <p:cNvSpPr>
            <a:spLocks noGrp="1"/>
          </p:cNvSpPr>
          <p:nvPr>
            <p:ph idx="1"/>
          </p:nvPr>
        </p:nvSpPr>
        <p:spPr/>
        <p:txBody>
          <a:bodyPr/>
          <a:lstStyle/>
          <a:p>
            <a:r>
              <a:rPr lang="en-US" sz="3200" dirty="0"/>
              <a:t>Magic/Make Believe- What was magical in the story?</a:t>
            </a:r>
          </a:p>
          <a:p>
            <a:endParaRPr lang="en-US" dirty="0"/>
          </a:p>
        </p:txBody>
      </p:sp>
      <p:pic>
        <p:nvPicPr>
          <p:cNvPr id="5" name="Picture 4">
            <a:extLst>
              <a:ext uri="{FF2B5EF4-FFF2-40B4-BE49-F238E27FC236}">
                <a16:creationId xmlns:a16="http://schemas.microsoft.com/office/drawing/2014/main" id="{040AFFA6-3A2E-914D-A9DE-BD1BEB15A4BC}"/>
              </a:ext>
            </a:extLst>
          </p:cNvPr>
          <p:cNvPicPr>
            <a:picLocks noChangeAspect="1"/>
          </p:cNvPicPr>
          <p:nvPr/>
        </p:nvPicPr>
        <p:blipFill>
          <a:blip r:embed="rId5"/>
          <a:stretch>
            <a:fillRect/>
          </a:stretch>
        </p:blipFill>
        <p:spPr>
          <a:xfrm>
            <a:off x="3693160" y="2961640"/>
            <a:ext cx="4688840" cy="3516630"/>
          </a:xfrm>
          <a:prstGeom prst="rect">
            <a:avLst/>
          </a:prstGeom>
        </p:spPr>
      </p:pic>
      <p:pic>
        <p:nvPicPr>
          <p:cNvPr id="4" name="1:9">
            <a:hlinkClick r:id="" action="ppaction://media"/>
            <a:extLst>
              <a:ext uri="{FF2B5EF4-FFF2-40B4-BE49-F238E27FC236}">
                <a16:creationId xmlns:a16="http://schemas.microsoft.com/office/drawing/2014/main" id="{9130094E-DC8F-4941-A61D-08124BCB8F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11" y="5943600"/>
            <a:ext cx="812800" cy="812800"/>
          </a:xfrm>
          <a:prstGeom prst="rect">
            <a:avLst/>
          </a:prstGeom>
        </p:spPr>
      </p:pic>
    </p:spTree>
    <p:extLst>
      <p:ext uri="{BB962C8B-B14F-4D97-AF65-F5344CB8AC3E}">
        <p14:creationId xmlns:p14="http://schemas.microsoft.com/office/powerpoint/2010/main" val="152383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817</TotalTime>
  <Words>892</Words>
  <Application>Microsoft Macintosh PowerPoint</Application>
  <PresentationFormat>Widescreen</PresentationFormat>
  <Paragraphs>60</Paragraphs>
  <Slides>13</Slides>
  <Notes>13</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Trebuchet MS</vt:lpstr>
      <vt:lpstr>Tw Cen MT</vt:lpstr>
      <vt:lpstr>Wingdings</vt:lpstr>
      <vt:lpstr>Circuit</vt:lpstr>
      <vt:lpstr>NEW WRITING UNIT=FICTION</vt:lpstr>
      <vt:lpstr>WHAT DOES FICTION MEAN?</vt:lpstr>
      <vt:lpstr>WHAT ARE SOME FAIRY TALES YOU KNOW?</vt:lpstr>
      <vt:lpstr>Let’s Listen to a Fairy Tale Story</vt:lpstr>
      <vt:lpstr>Parts of a fairy tale</vt:lpstr>
      <vt:lpstr>Parts of a fairy Tale</vt:lpstr>
      <vt:lpstr>Parts of a fairy tale</vt:lpstr>
      <vt:lpstr>Parts of a fairy tale</vt:lpstr>
      <vt:lpstr>Parts of a fairy tale</vt:lpstr>
      <vt:lpstr>Find your Unit 5 Writing Booklet</vt:lpstr>
      <vt:lpstr>Find Page 11, it looks like this</vt:lpstr>
      <vt:lpstr> Let’s Brainstorm What do you want to add to your fairy tale story? </vt:lpstr>
      <vt:lpstr>Your Turn!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WRITING UNIT=FICTION</dc:title>
  <dc:creator>Microsoft Office User</dc:creator>
  <cp:lastModifiedBy>Microsoft Office User</cp:lastModifiedBy>
  <cp:revision>21</cp:revision>
  <dcterms:created xsi:type="dcterms:W3CDTF">2020-04-06T22:15:51Z</dcterms:created>
  <dcterms:modified xsi:type="dcterms:W3CDTF">2020-04-21T01:10:41Z</dcterms:modified>
</cp:coreProperties>
</file>