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9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754A-393E-564D-841D-B092A44DD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544" y="1122363"/>
            <a:ext cx="9481456" cy="2387600"/>
          </a:xfrm>
        </p:spPr>
        <p:txBody>
          <a:bodyPr/>
          <a:lstStyle/>
          <a:p>
            <a:r>
              <a:rPr lang="en-US" dirty="0"/>
              <a:t>Writer’s Workshop Lesson #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C65E5-A103-F24D-89BC-FDD7306B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Writing the End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CCD7F0-9567-DE4C-B6F4-2600E8F0B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7543" y="5349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08DC-7A8E-E941-B4F2-475091AB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86943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Parts of a Fairy Tale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91AA7D-294B-5541-AA6B-5B08E8E44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3381418" y="1354010"/>
            <a:ext cx="5425986" cy="5221682"/>
          </a:xfr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7B3B331D-F756-FC42-9882-44B596C69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4610" y="49493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9083-D2D1-EA4A-9693-B982FA1C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Writing the End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AC6374-3D22-D846-82CE-1FC0FD989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3498" y="5292386"/>
            <a:ext cx="923244" cy="923244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6FCA1AD-97F7-A046-8EEE-7EFEFB65F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97644" y="2057400"/>
            <a:ext cx="3807882" cy="2855912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E1238-3301-5F4A-9CE7-D087B7443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858" y="20574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7B6D-DAB6-664D-B537-07190B22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Writing 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3C64-CB39-D144-B7BF-917F0D354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You’ve got this!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0C18BB-EFCD-8747-B3D1-A0C520915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3514" y="4978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1BA6-BFAD-C84E-9D56-721618398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Beginning, Middle, and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F09B0-70A4-0A43-BC3C-9D42ECA2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Beginning (introduce characters and setting)</a:t>
            </a:r>
          </a:p>
          <a:p>
            <a:pPr marL="457200" indent="-457200">
              <a:buAutoNum type="arabicPeriod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Middle (tell what the problem is and have characters try to solve it)</a:t>
            </a:r>
          </a:p>
          <a:p>
            <a:pPr marL="457200" indent="-457200">
              <a:buAutoNum type="arabicPeriod"/>
            </a:pPr>
            <a:r>
              <a:rPr lang="en-US" sz="3200" dirty="0">
                <a:solidFill>
                  <a:srgbClr val="FFFF00"/>
                </a:solidFill>
              </a:rPr>
              <a:t>End (have the characters solve the problem…happy ever after)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84A104-91C3-F84F-9E5C-7706FC60C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4611" y="523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DCAB-95E6-CD49-A3A3-BF5724B8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Writing 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9B885-6226-104A-98B6-F6E2C9660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Chat with you next time!</a:t>
            </a:r>
          </a:p>
          <a:p>
            <a:pPr marL="0" indent="0" algn="ctr">
              <a:buNone/>
            </a:pPr>
            <a:r>
              <a:rPr lang="en-US" sz="3600" dirty="0"/>
              <a:t>-Ms. 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BC1F4-08B9-6040-93A8-F48D2DD36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8714" y="4978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28</TotalTime>
  <Words>77</Words>
  <Application>Microsoft Macintosh PowerPoint</Application>
  <PresentationFormat>Widescreen</PresentationFormat>
  <Paragraphs>15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Writer’s Workshop Lesson # 5</vt:lpstr>
      <vt:lpstr>Parts of a Fairy Tale</vt:lpstr>
      <vt:lpstr>Writing the End</vt:lpstr>
      <vt:lpstr>Writing the end</vt:lpstr>
      <vt:lpstr>Beginning, Middle, and End</vt:lpstr>
      <vt:lpstr>Writing 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 5</dc:title>
  <dc:creator>Microsoft Office User</dc:creator>
  <cp:lastModifiedBy>Microsoft Office User</cp:lastModifiedBy>
  <cp:revision>3</cp:revision>
  <dcterms:created xsi:type="dcterms:W3CDTF">2020-05-08T19:12:18Z</dcterms:created>
  <dcterms:modified xsi:type="dcterms:W3CDTF">2020-05-08T19:41:09Z</dcterms:modified>
</cp:coreProperties>
</file>