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59"/>
  </p:normalViewPr>
  <p:slideViewPr>
    <p:cSldViewPr snapToGrid="0" snapToObjects="1">
      <p:cViewPr varScale="1">
        <p:scale>
          <a:sx n="117" d="100"/>
          <a:sy n="117" d="100"/>
        </p:scale>
        <p:origin x="3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5/8/20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F6F48-FD2E-DF40-B0B4-86BD8B93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0714" y="1122363"/>
            <a:ext cx="9307285" cy="2387600"/>
          </a:xfrm>
        </p:spPr>
        <p:txBody>
          <a:bodyPr/>
          <a:lstStyle/>
          <a:p>
            <a:r>
              <a:rPr lang="en-US" dirty="0"/>
              <a:t>Writer’s Workshop Lesson # 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AEE7AF-A7AA-FB49-B749-FEFE2CF4D1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Stretching out characters’ Actions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99FA36-A614-5341-B00C-D77D267ADD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55199" y="52407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8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8C52C-F98A-E448-833B-65FAB6BC6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10364787" cy="1478570"/>
          </a:xfrm>
        </p:spPr>
        <p:txBody>
          <a:bodyPr/>
          <a:lstStyle/>
          <a:p>
            <a:pPr algn="ctr"/>
            <a:r>
              <a:rPr lang="en-US" dirty="0"/>
              <a:t>Stretching it out…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F162F-C920-954E-829E-8B580561B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“The princess walked through the woods and got to the castle.”</a:t>
            </a:r>
          </a:p>
          <a:p>
            <a:endParaRPr lang="en-US" sz="2800" dirty="0"/>
          </a:p>
          <a:p>
            <a:r>
              <a:rPr lang="en-US" sz="2800" dirty="0"/>
              <a:t>Let’s try to stretch it out by thinking of FIRST, NEXT, and LAST.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671C82-9B06-3248-9345-0E129598CC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56800" y="49784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4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E7638-C67E-924A-ACE4-10523BFC6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Stretching it out…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56C6D-ABA6-354C-A09E-E1337DB70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First- “The princess started walking on the forest path.”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Next- “As she walked, she looked around the woods at all the birds and animals as she walks.”</a:t>
            </a:r>
          </a:p>
          <a:p>
            <a:endParaRPr lang="en-US" dirty="0"/>
          </a:p>
          <a:p>
            <a:r>
              <a:rPr lang="en-US" dirty="0"/>
              <a:t>Last- “After walking for about an hour, the princess arrived at the castle door.”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3A9A0E-E486-0443-B15A-3D27DABDAC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34611" y="5537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62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6FFC43-96A7-EA47-B758-2BF52DD008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2951842" y="990530"/>
            <a:ext cx="6429828" cy="4822370"/>
          </a:xfr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5116CFB-7524-EF49-B623-29E86AE62C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00343" y="51779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6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2E8CD-4EC2-C248-A5BD-C36495CC9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166739"/>
          </a:xfrm>
        </p:spPr>
        <p:txBody>
          <a:bodyPr/>
          <a:lstStyle/>
          <a:p>
            <a:pPr algn="ctr"/>
            <a:r>
              <a:rPr lang="en-US" dirty="0"/>
              <a:t>Stretching it out…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1E9D6-167E-4042-B06A-C3D89A016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785256"/>
            <a:ext cx="9905999" cy="45502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u="sng" dirty="0"/>
              <a:t>”The prince chased the dragon.”</a:t>
            </a:r>
          </a:p>
          <a:p>
            <a:r>
              <a:rPr lang="en-US" dirty="0"/>
              <a:t>First- “ The prince spotted the evil dragon flying above his castle.”</a:t>
            </a:r>
          </a:p>
          <a:p>
            <a:endParaRPr lang="en-US" dirty="0"/>
          </a:p>
          <a:p>
            <a:r>
              <a:rPr lang="en-US" dirty="0"/>
              <a:t>Next- “As he ran to his horse, the dragon landed with a thud outside the castle gates.”</a:t>
            </a:r>
          </a:p>
          <a:p>
            <a:endParaRPr lang="en-US" dirty="0"/>
          </a:p>
          <a:p>
            <a:r>
              <a:rPr lang="en-US" dirty="0"/>
              <a:t>Last- “The prince charged towards the dragon and chased him into the woods, as he was not welcome at the castle.”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F64EAB-6B06-DA4B-98A0-F962983647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34612" y="56569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6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97FD7C1-2A70-D341-993B-6BA7C6542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3125135" y="927644"/>
            <a:ext cx="6496901" cy="4822371"/>
          </a:xfr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BF51D1F-D373-DA40-AF93-64C20A0BE9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0971" y="5156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2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389FA-4FD2-6A4F-8340-E8C9F8C0B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Stretching it out…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7B5B8-8FF6-1748-93CB-45F13A5DA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u="sng" dirty="0"/>
              <a:t>”The horse ran into the water.”</a:t>
            </a:r>
          </a:p>
          <a:p>
            <a:r>
              <a:rPr lang="en-US" dirty="0"/>
              <a:t>First- “ The beautiful black horse ran over the hilly landscape.”</a:t>
            </a:r>
          </a:p>
          <a:p>
            <a:endParaRPr lang="en-US" dirty="0"/>
          </a:p>
          <a:p>
            <a:r>
              <a:rPr lang="en-US" dirty="0"/>
              <a:t>Next- “As she ran, the sun was shining, the birds were chirping, and she saw a lake in the distance.”</a:t>
            </a:r>
          </a:p>
          <a:p>
            <a:endParaRPr lang="en-US" dirty="0"/>
          </a:p>
          <a:p>
            <a:r>
              <a:rPr lang="en-US" dirty="0"/>
              <a:t>Last- “The horse neighed with happiness as she galloped into the cooling water on such a hot day.”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9DCA976-90A3-4B41-9A70-14804BA950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34611" y="53848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3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05921-6D91-9A44-A6CD-B2FE9CF65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Stretching it out in your fairy tale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9D493-99D1-1848-B782-2811219B1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Pick 2 sentences in your fairy tale and stretch them out.</a:t>
            </a:r>
          </a:p>
          <a:p>
            <a:r>
              <a:rPr lang="en-US" sz="4000" dirty="0"/>
              <a:t>Think about FIRST, NEXT, and LAST.</a:t>
            </a:r>
          </a:p>
          <a:p>
            <a:r>
              <a:rPr lang="en-US" sz="4000" dirty="0"/>
              <a:t>Imagine what you see in your mind!</a:t>
            </a:r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903967-1122-8E41-8207-D92F77DE9F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65657" y="5130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3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38</TotalTime>
  <Words>269</Words>
  <Application>Microsoft Macintosh PowerPoint</Application>
  <PresentationFormat>Widescreen</PresentationFormat>
  <Paragraphs>30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Trebuchet MS</vt:lpstr>
      <vt:lpstr>Tw Cen MT</vt:lpstr>
      <vt:lpstr>Circuit</vt:lpstr>
      <vt:lpstr>Writer’s Workshop Lesson # 6</vt:lpstr>
      <vt:lpstr>Stretching it out…</vt:lpstr>
      <vt:lpstr>Stretching it out…</vt:lpstr>
      <vt:lpstr>PowerPoint Presentation</vt:lpstr>
      <vt:lpstr>Stretching it out…</vt:lpstr>
      <vt:lpstr>PowerPoint Presentation</vt:lpstr>
      <vt:lpstr>Stretching it out…</vt:lpstr>
      <vt:lpstr>Stretching it out in your fairy tale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Writer’s Workshop Lesson # 6</dc:title>
  <dc:creator>Microsoft Office User</dc:creator>
  <cp:lastModifiedBy>Microsoft Office User</cp:lastModifiedBy>
  <cp:revision>4</cp:revision>
  <dcterms:created xsi:type="dcterms:W3CDTF">2020-05-08T20:35:53Z</dcterms:created>
  <dcterms:modified xsi:type="dcterms:W3CDTF">2020-05-08T21:14:06Z</dcterms:modified>
</cp:coreProperties>
</file>