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9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F1D7-75BE-2640-83C3-F60F3BA4A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3999" cy="2387600"/>
          </a:xfrm>
        </p:spPr>
        <p:txBody>
          <a:bodyPr/>
          <a:lstStyle/>
          <a:p>
            <a:r>
              <a:rPr lang="en-US" dirty="0"/>
              <a:t>Writer’s Workshop Lesson #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0D94B-CD06-0A4F-972E-8B9A39877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Using vivid verbs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CDA374-665C-5045-99AD-4CB929F036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7686" y="50473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176D-A9D0-B140-BAE8-FCC39E60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is a verb?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A0D7A-EAEC-BC43-935F-BA40B5536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429884"/>
          </a:xfrm>
        </p:spPr>
        <p:txBody>
          <a:bodyPr>
            <a:normAutofit/>
          </a:bodyPr>
          <a:lstStyle/>
          <a:p>
            <a:r>
              <a:rPr lang="en-US" sz="2800" dirty="0"/>
              <a:t>A verb is an action word.</a:t>
            </a:r>
          </a:p>
          <a:p>
            <a:r>
              <a:rPr lang="en-US" sz="2800" dirty="0"/>
              <a:t>It is something a character does like run, jump, or walk.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61F6A-CBC2-E543-BEBC-EFC7F5CAC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50" y="3679371"/>
            <a:ext cx="2397579" cy="239757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51B978-AEA1-2F47-A91E-7F7B8F1163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4611" y="52641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2DAE-20B6-9A42-BE11-D7F8BF48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is a vivid verb?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8421-E31F-144F-8BEB-EF845591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658484"/>
          </a:xfrm>
        </p:spPr>
        <p:txBody>
          <a:bodyPr/>
          <a:lstStyle/>
          <a:p>
            <a:r>
              <a:rPr lang="en-US" dirty="0"/>
              <a:t>A vivid verb is a verb that is </a:t>
            </a:r>
            <a:r>
              <a:rPr lang="en-US" u="sng" dirty="0"/>
              <a:t>interesting.</a:t>
            </a:r>
          </a:p>
          <a:p>
            <a:r>
              <a:rPr lang="en-US" dirty="0"/>
              <a:t>A vivid verb is an exciting word that tells exactly how a character is moving.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5C88D-BB2B-7545-A68E-B8C399BDC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072" y="3551528"/>
            <a:ext cx="2512786" cy="292184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EA307C-A654-8247-AB38-13C0B143D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8718" y="5243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17EA-5B79-3C45-8EAD-CE28AE67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Let’s brainstorm vivid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ADDC-2721-514E-B4A5-5A4F2FC2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730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“The boy </a:t>
            </a:r>
            <a:r>
              <a:rPr lang="en-US" sz="2800" u="sng" dirty="0"/>
              <a:t>went</a:t>
            </a:r>
            <a:r>
              <a:rPr lang="en-US" sz="2800" dirty="0"/>
              <a:t> to his house.”</a:t>
            </a:r>
          </a:p>
          <a:p>
            <a:pPr marL="0" indent="0" algn="ctr">
              <a:buNone/>
            </a:pPr>
            <a:r>
              <a:rPr lang="en-US" sz="2800" dirty="0"/>
              <a:t>How can we say ‘went’ in a more interesting way?</a:t>
            </a:r>
          </a:p>
          <a:p>
            <a:r>
              <a:rPr lang="en-US" sz="2800" dirty="0"/>
              <a:t>ran</a:t>
            </a:r>
          </a:p>
          <a:p>
            <a:r>
              <a:rPr lang="en-US" sz="2800" dirty="0"/>
              <a:t>sprinted</a:t>
            </a:r>
          </a:p>
          <a:p>
            <a:r>
              <a:rPr lang="en-US" sz="2800" dirty="0"/>
              <a:t>crawled</a:t>
            </a:r>
          </a:p>
          <a:p>
            <a:r>
              <a:rPr lang="en-US" sz="2800" dirty="0"/>
              <a:t>skipped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795BE2-3D23-BE4C-91CF-88078336A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0343" y="52868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0FBD-C50B-4046-821E-56744949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Verb scavenger hunt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CFCD2-2E05-724F-8AC5-A050A51B7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find 3 verbs in your fairy tale?</a:t>
            </a:r>
          </a:p>
          <a:p>
            <a:r>
              <a:rPr lang="en-US" dirty="0"/>
              <a:t>Remember that verbs are ACTION WORDS.</a:t>
            </a:r>
          </a:p>
          <a:p>
            <a:r>
              <a:rPr lang="en-US" dirty="0"/>
              <a:t>Underline your 3 verbs in pencil.</a:t>
            </a:r>
          </a:p>
          <a:p>
            <a:r>
              <a:rPr lang="en-US" dirty="0"/>
              <a:t>On a separate piece of paper, write your vivid verb replacements or erase your boring verb and add your vivid verb.</a:t>
            </a:r>
          </a:p>
          <a:p>
            <a:r>
              <a:rPr lang="en-US" dirty="0"/>
              <a:t>Get CREATIVE!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D16799-FA0F-D543-99FD-124B8D0AE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8828" y="5130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113</TotalTime>
  <Words>148</Words>
  <Application>Microsoft Macintosh PowerPoint</Application>
  <PresentationFormat>Widescreen</PresentationFormat>
  <Paragraphs>22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</vt:lpstr>
      <vt:lpstr>Writer’s Workshop Lesson # 7</vt:lpstr>
      <vt:lpstr>What is a verb?</vt:lpstr>
      <vt:lpstr>What is a vivid verb?</vt:lpstr>
      <vt:lpstr>Let’s brainstorm vivid verbs</vt:lpstr>
      <vt:lpstr>Verb scavenger hunt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Writer’s Workshop Lesson # 7</dc:title>
  <dc:creator>Microsoft Office User</dc:creator>
  <cp:lastModifiedBy>Microsoft Office User</cp:lastModifiedBy>
  <cp:revision>6</cp:revision>
  <dcterms:created xsi:type="dcterms:W3CDTF">2020-05-11T18:37:30Z</dcterms:created>
  <dcterms:modified xsi:type="dcterms:W3CDTF">2020-05-20T02:06:46Z</dcterms:modified>
</cp:coreProperties>
</file>