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59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5B41-CCD9-0840-97CA-4F88265B4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9738633" cy="2387600"/>
          </a:xfrm>
        </p:spPr>
        <p:txBody>
          <a:bodyPr/>
          <a:lstStyle/>
          <a:p>
            <a:r>
              <a:rPr lang="en-US" dirty="0"/>
              <a:t>Writer’s Workshop lesson # 10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41683F-6736-204E-BD57-0098C1F280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Using temporal (Time) words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7CCEFD-BA78-E049-8EA0-81B025019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1599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9CF955-7B31-0140-BF25-2B73B28C1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4" b="5537"/>
          <a:stretch/>
        </p:blipFill>
        <p:spPr>
          <a:xfrm rot="5400000">
            <a:off x="2758168" y="1019175"/>
            <a:ext cx="6291943" cy="468902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E561CC-3350-6043-B5E6-8F67E57AC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2743" y="5569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5209D8-1AC4-C94B-A2FE-A153C2BC4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3" b="5927"/>
          <a:stretch/>
        </p:blipFill>
        <p:spPr>
          <a:xfrm rot="5400000">
            <a:off x="2858933" y="1081699"/>
            <a:ext cx="6245534" cy="462642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137B6-2FE4-BE48-876D-3380E47A1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2486" y="5363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6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F23F1-0747-AB43-BF1F-D7EC2DA69C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" b="5767"/>
          <a:stretch/>
        </p:blipFill>
        <p:spPr>
          <a:xfrm rot="5400000">
            <a:off x="5509533" y="956582"/>
            <a:ext cx="6520543" cy="4846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AF44CB-CC5D-C24A-B4A3-9E1AA24282CF}"/>
              </a:ext>
            </a:extLst>
          </p:cNvPr>
          <p:cNvSpPr txBox="1"/>
          <p:nvPr/>
        </p:nvSpPr>
        <p:spPr>
          <a:xfrm>
            <a:off x="1469571" y="533081"/>
            <a:ext cx="445225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SCAVENGER HUNT</a:t>
            </a:r>
          </a:p>
          <a:p>
            <a:pPr algn="ctr"/>
            <a:endParaRPr lang="en-US" sz="2800" u="sng" dirty="0"/>
          </a:p>
          <a:p>
            <a:r>
              <a:rPr lang="en-US" sz="2800" u="sng" dirty="0"/>
              <a:t>Beginning</a:t>
            </a:r>
            <a:r>
              <a:rPr lang="en-US" sz="2800" dirty="0"/>
              <a:t> –introduce the characters and setting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u="sng" dirty="0"/>
              <a:t>Middle</a:t>
            </a:r>
            <a:r>
              <a:rPr lang="en-US" sz="2800" dirty="0"/>
              <a:t>- tell what the problem is and have the characters TRY to solve it but not succeed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u="sng" dirty="0"/>
              <a:t>End</a:t>
            </a:r>
            <a:r>
              <a:rPr lang="en-US" sz="2800" dirty="0"/>
              <a:t>- have the characters solve the problem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E92132-27C4-BD41-A787-1881D7227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9086" y="52270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9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F23F1-0747-AB43-BF1F-D7EC2DA69C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" b="5767"/>
          <a:stretch/>
        </p:blipFill>
        <p:spPr>
          <a:xfrm rot="5400000">
            <a:off x="5509533" y="956582"/>
            <a:ext cx="6520543" cy="4846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AF44CB-CC5D-C24A-B4A3-9E1AA24282CF}"/>
              </a:ext>
            </a:extLst>
          </p:cNvPr>
          <p:cNvSpPr txBox="1"/>
          <p:nvPr/>
        </p:nvSpPr>
        <p:spPr>
          <a:xfrm>
            <a:off x="1523999" y="533081"/>
            <a:ext cx="445225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ADD TO YOUR FAIRY TALE</a:t>
            </a:r>
          </a:p>
          <a:p>
            <a:endParaRPr lang="en-US" sz="2800" u="sng" dirty="0"/>
          </a:p>
          <a:p>
            <a:r>
              <a:rPr lang="en-US" sz="2800" u="sng" dirty="0"/>
              <a:t>Beginning</a:t>
            </a:r>
            <a:r>
              <a:rPr lang="en-US" sz="2800" dirty="0"/>
              <a:t> –introduce the characters and setting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u="sng" dirty="0"/>
              <a:t>Middle</a:t>
            </a:r>
            <a:r>
              <a:rPr lang="en-US" sz="2800" dirty="0"/>
              <a:t>- tell what the problem is and have the characters TRY to solve it but not succeed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u="sng" dirty="0"/>
              <a:t>End</a:t>
            </a:r>
            <a:r>
              <a:rPr lang="en-US" sz="2800" dirty="0"/>
              <a:t>- have the characters solve the problem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DD6EAB-3511-734C-BD17-332AA82E5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00" y="5188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8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754</TotalTime>
  <Words>80</Words>
  <Application>Microsoft Macintosh PowerPoint</Application>
  <PresentationFormat>Widescreen</PresentationFormat>
  <Paragraphs>20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Tw Cen MT</vt:lpstr>
      <vt:lpstr>Circuit</vt:lpstr>
      <vt:lpstr>Writer’s Workshop lesson # 10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Writer’s Workshop lesson # 10</dc:title>
  <dc:creator>Microsoft Office User</dc:creator>
  <cp:lastModifiedBy>Microsoft Office User</cp:lastModifiedBy>
  <cp:revision>4</cp:revision>
  <dcterms:created xsi:type="dcterms:W3CDTF">2020-05-25T00:02:56Z</dcterms:created>
  <dcterms:modified xsi:type="dcterms:W3CDTF">2020-05-25T18:06:06Z</dcterms:modified>
</cp:coreProperties>
</file>