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94"/>
  </p:normalViewPr>
  <p:slideViewPr>
    <p:cSldViewPr snapToGrid="0" snapToObjects="1">
      <p:cViewPr varScale="1">
        <p:scale>
          <a:sx n="117" d="100"/>
          <a:sy n="117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3774E-6492-6744-B50D-B8C2235F3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630" y="1122363"/>
            <a:ext cx="9394370" cy="2387600"/>
          </a:xfrm>
        </p:spPr>
        <p:txBody>
          <a:bodyPr/>
          <a:lstStyle/>
          <a:p>
            <a:r>
              <a:rPr lang="en-US" dirty="0"/>
              <a:t>Writer’s Workshop Lesson #11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87B980-D5C4-544B-B4D0-33AF9BE1A7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Narrative rubric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47A3EF-60DF-124B-B3D6-7C88C2057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03115" y="5257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1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89E52B-5B58-0F47-BB4A-E35520416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997198" y="1048284"/>
            <a:ext cx="6415317" cy="4811486"/>
          </a:xfr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BB9C82-4AE1-FE45-89F9-F83E3F441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8943" y="53630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5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89E52B-5B58-0F47-BB4A-E35520416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997198" y="1048284"/>
            <a:ext cx="6415317" cy="4811486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FAEB97-4765-3645-ACB1-64B6A93B0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9828" y="538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6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50D65-0D58-1E44-A0E5-A10ADBC6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Take out your fairy tale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BA56B4-FDA1-5645-AC1B-87C97F4D6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5980580" y="2411429"/>
            <a:ext cx="3703073" cy="277730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4640B1-9DE0-204A-8494-57D4C3BD1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366410" y="2409826"/>
            <a:ext cx="3690257" cy="276769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184F4B-7DF7-4849-957C-22E3C0D17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34611" y="50654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3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50D65-0D58-1E44-A0E5-A10ADBC6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Take out your fairy tale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BA56B4-FDA1-5645-AC1B-87C97F4D6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5980580" y="2411429"/>
            <a:ext cx="3703073" cy="277730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4640B1-9DE0-204A-8494-57D4C3BD1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366410" y="2409826"/>
            <a:ext cx="3690257" cy="276769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3D80E5-9F21-7A4A-B49B-E6D761C47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68848" y="48260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9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50D65-0D58-1E44-A0E5-A10ADBC6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Take out your fairy tale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BA56B4-FDA1-5645-AC1B-87C97F4D6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5980580" y="2411429"/>
            <a:ext cx="3703073" cy="277730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4640B1-9DE0-204A-8494-57D4C3BD1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366410" y="2409826"/>
            <a:ext cx="3690257" cy="276769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974F9A-4949-984C-A867-54C88CBDE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34611" y="50146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4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50D65-0D58-1E44-A0E5-A10ADBC6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Take out your fairy tale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BA56B4-FDA1-5645-AC1B-87C97F4D6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5980580" y="2411429"/>
            <a:ext cx="3703073" cy="277730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4640B1-9DE0-204A-8494-57D4C3BD1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366410" y="2409826"/>
            <a:ext cx="3690257" cy="276769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990F93-73E3-1F4D-99EA-7EE5FCCA7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68848" y="49167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3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50D65-0D58-1E44-A0E5-A10ADBC6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Take out your fairy tale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BA56B4-FDA1-5645-AC1B-87C97F4D6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5980580" y="2411429"/>
            <a:ext cx="3703073" cy="277730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4640B1-9DE0-204A-8494-57D4C3BD1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366410" y="2409826"/>
            <a:ext cx="3690257" cy="276769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4DDDED-234C-A043-9734-C9138C812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34611" y="51017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5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DE9D2-6769-604E-BCD0-F56D244EE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Thanks for being honest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3E609C-75D2-B144-9F0B-0B575A4C4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49486" y="2097087"/>
            <a:ext cx="3968183" cy="396818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1FD026-DC2F-6E4A-A7B5-74EFBB0ED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7686" y="51344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4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23</TotalTime>
  <Words>36</Words>
  <Application>Microsoft Macintosh PowerPoint</Application>
  <PresentationFormat>Widescreen</PresentationFormat>
  <Paragraphs>8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Tw Cen MT</vt:lpstr>
      <vt:lpstr>Circuit</vt:lpstr>
      <vt:lpstr>Writer’s Workshop Lesson #11</vt:lpstr>
      <vt:lpstr>PowerPoint Presentation</vt:lpstr>
      <vt:lpstr>PowerPoint Presentation</vt:lpstr>
      <vt:lpstr>Take out your fairy tale </vt:lpstr>
      <vt:lpstr>Take out your fairy tale </vt:lpstr>
      <vt:lpstr>Take out your fairy tale </vt:lpstr>
      <vt:lpstr>Take out your fairy tale </vt:lpstr>
      <vt:lpstr>Take out your fairy tale </vt:lpstr>
      <vt:lpstr>Thanks for being honest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Writer’s Workshop Lesson #11</dc:title>
  <dc:creator>Microsoft Office User</dc:creator>
  <cp:lastModifiedBy>Microsoft Office User</cp:lastModifiedBy>
  <cp:revision>5</cp:revision>
  <dcterms:created xsi:type="dcterms:W3CDTF">2020-06-01T18:15:59Z</dcterms:created>
  <dcterms:modified xsi:type="dcterms:W3CDTF">2020-06-01T19:01:53Z</dcterms:modified>
</cp:coreProperties>
</file>