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94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DCAB-6BFB-3D44-B35B-10C02CCC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9601199" cy="2387600"/>
          </a:xfrm>
        </p:spPr>
        <p:txBody>
          <a:bodyPr/>
          <a:lstStyle/>
          <a:p>
            <a:r>
              <a:rPr lang="en-US" dirty="0"/>
              <a:t>Writer’s Workshop Lesson #12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C4E7A-92B3-9F49-B7CD-DCEC508B8D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Reflecting on my story writing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94124-D4D8-9142-8101-078F3593F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599" y="4943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993F0-F4F2-D84C-8B5C-6998A3F2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69053" y="1179740"/>
            <a:ext cx="6041571" cy="453117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985F97-CF50-114E-B266-4B9DA3CAD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400" y="515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5DBC4-E7F0-3745-AB20-DD96B79F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828" y="849086"/>
            <a:ext cx="6502400" cy="4876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46FFAA-6794-0546-A8EB-369B2D846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343" y="477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4D6ED1-C9C6-774E-92F2-BA9706165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996175" y="1085093"/>
            <a:ext cx="5719801" cy="428985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C439B7-7B8F-9E47-83D8-2B6F0B6DB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7429" y="4992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4D6ED1-C9C6-774E-92F2-BA9706165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996175" y="1085093"/>
            <a:ext cx="5719801" cy="428985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1D454B-355A-474C-8988-DB365215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0972" y="5047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58037-8D39-C049-A25F-4D75DAF1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have completed unit 5!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7063B-5AE7-6648-8077-C8FF7FF45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343" y="2097088"/>
            <a:ext cx="7315200" cy="382219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D42970-99E6-B949-B46A-9C95070F5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4073" y="4949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28</TotalTime>
  <Words>16</Words>
  <Application>Microsoft Macintosh PowerPoint</Application>
  <PresentationFormat>Widescreen</PresentationFormat>
  <Paragraphs>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Writer’s Workshop Lesson #12</vt:lpstr>
      <vt:lpstr>PowerPoint Presentation</vt:lpstr>
      <vt:lpstr>PowerPoint Presentation</vt:lpstr>
      <vt:lpstr>PowerPoint Presentation</vt:lpstr>
      <vt:lpstr>PowerPoint Presentation</vt:lpstr>
      <vt:lpstr>We have completed unit 5!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#11</dc:title>
  <dc:creator>Microsoft Office User</dc:creator>
  <cp:lastModifiedBy>Microsoft Office User</cp:lastModifiedBy>
  <cp:revision>4</cp:revision>
  <dcterms:created xsi:type="dcterms:W3CDTF">2020-06-01T18:22:10Z</dcterms:created>
  <dcterms:modified xsi:type="dcterms:W3CDTF">2020-06-01T18:50:51Z</dcterms:modified>
</cp:coreProperties>
</file>