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9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84B3-55A5-3E4E-8E09-3404420FD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8" y="1122363"/>
            <a:ext cx="9187542" cy="2387600"/>
          </a:xfrm>
        </p:spPr>
        <p:txBody>
          <a:bodyPr/>
          <a:lstStyle/>
          <a:p>
            <a:r>
              <a:rPr lang="en-US" dirty="0"/>
              <a:t>Writer’s workshop lesson #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40547-ABEF-9843-B317-7EAAA0BB3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Telling what characters said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CD083-2E3B-1F45-9C9F-96EB6A92F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3628" y="4943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3DBC-0ADD-C64B-9111-E52EBE06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Speech bubbles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AF46-9FBB-2947-B3C5-F3A19417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900159" cy="365057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Writers tell what their characters are saying by using speech bubbles.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8A079-31F3-2E4B-A111-67E9C4C1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67" y="1991554"/>
            <a:ext cx="3840104" cy="39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C89C-DF38-934A-9864-D7D632A0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give it a try!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5244-8496-E248-AA6A-7E23F0DE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8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FA62-9B5B-6D4D-A1AC-35E9CFDE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speech bubbles to your fairy tale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0FE094-CEA2-CB4D-A5A9-6A15E9BF2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84454" y="2275828"/>
            <a:ext cx="4819915" cy="3614935"/>
          </a:xfrm>
        </p:spPr>
      </p:pic>
    </p:spTree>
    <p:extLst>
      <p:ext uri="{BB962C8B-B14F-4D97-AF65-F5344CB8AC3E}">
        <p14:creationId xmlns:p14="http://schemas.microsoft.com/office/powerpoint/2010/main" val="2112134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63</TotalTime>
  <Words>36</Words>
  <Application>Microsoft Macintosh PowerPoint</Application>
  <PresentationFormat>Widescreen</PresentationFormat>
  <Paragraphs>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Writer’s workshop lesson # 8</vt:lpstr>
      <vt:lpstr>Speech bubbles</vt:lpstr>
      <vt:lpstr>Let’s give it a try!</vt:lpstr>
      <vt:lpstr>Add speech bubbles to your fairy tale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Writer’s workshop lesson # 8</dc:title>
  <dc:creator>Microsoft Office User</dc:creator>
  <cp:lastModifiedBy>Microsoft Office User</cp:lastModifiedBy>
  <cp:revision>4</cp:revision>
  <dcterms:created xsi:type="dcterms:W3CDTF">2020-05-11T22:39:05Z</dcterms:created>
  <dcterms:modified xsi:type="dcterms:W3CDTF">2020-05-11T23:42:46Z</dcterms:modified>
</cp:coreProperties>
</file>