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9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D907-A93F-D84F-9C88-94AD8A751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230" y="1122363"/>
            <a:ext cx="9165770" cy="2387600"/>
          </a:xfrm>
        </p:spPr>
        <p:txBody>
          <a:bodyPr/>
          <a:lstStyle/>
          <a:p>
            <a:r>
              <a:rPr lang="en-US" dirty="0"/>
              <a:t>Writer’s workshop lesson # 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D766C-2718-B94D-9718-65445246E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Showing how characters felt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CB9D7A-0A82-A24D-BCBD-71E512468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999" y="5349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AE1CCF-A547-014A-83B6-2CD55DDEF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353" r="7629"/>
          <a:stretch/>
        </p:blipFill>
        <p:spPr>
          <a:xfrm rot="5400000">
            <a:off x="2911914" y="378327"/>
            <a:ext cx="6422600" cy="6019799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C4F8B3-2B96-5143-8CE8-5F0D5F23F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57AAD3-CBF9-C24C-9CBC-9F2035908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342" y="52759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E88D9-9836-0F48-9BE7-740D3826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is Nicholas feeling?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85D3-C5C4-DF4C-9EC6-95079F4C0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 stomach hurt.</a:t>
            </a:r>
          </a:p>
          <a:p>
            <a:r>
              <a:rPr lang="en-US" dirty="0"/>
              <a:t>It felt like he had a rock in it.</a:t>
            </a:r>
          </a:p>
          <a:p>
            <a:r>
              <a:rPr lang="en-US" dirty="0"/>
              <a:t>Nicholas shuffled downstairs.</a:t>
            </a:r>
          </a:p>
          <a:p>
            <a:r>
              <a:rPr lang="en-US" dirty="0"/>
              <a:t>Nicholas didn’t look at his mother.</a:t>
            </a:r>
          </a:p>
          <a:p>
            <a:r>
              <a:rPr lang="en-US" dirty="0"/>
              <a:t>His hands were shaking.</a:t>
            </a:r>
          </a:p>
          <a:p>
            <a:r>
              <a:rPr lang="en-US" dirty="0"/>
              <a:t>He felt like he was going to throw up.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612427-AE35-AF43-AC57-92EF33FB9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8572" y="4720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1BE08-184C-7A4B-875F-F0F3DF45C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060" r="26549"/>
          <a:stretch/>
        </p:blipFill>
        <p:spPr>
          <a:xfrm rot="5400000">
            <a:off x="4119779" y="179201"/>
            <a:ext cx="4397831" cy="6064176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DBD888-1E7D-FE42-8544-5900670E0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8057" y="5134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CFEB-B8E5-6542-B048-2E4BA2B9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Did the Author show or tell?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D6A4-222B-FB44-B740-53B9BE3A0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Brandy was so happy.</a:t>
            </a:r>
          </a:p>
          <a:p>
            <a:endParaRPr lang="en-US" dirty="0"/>
          </a:p>
          <a:p>
            <a:r>
              <a:rPr lang="en-US" dirty="0"/>
              <a:t>Instead of telling the reader, how can we show the reader? </a:t>
            </a:r>
          </a:p>
          <a:p>
            <a:endParaRPr lang="en-US" dirty="0"/>
          </a:p>
          <a:p>
            <a:r>
              <a:rPr lang="en-US" dirty="0"/>
              <a:t>Think of what it looks like or sounds like when you are happy.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E772F-DE73-A944-B0E4-3A15D64BA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1228" y="513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80A4-8307-9F4F-9197-B717C6207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Instead of brandy was so happy…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704A1-2671-8842-AE33-D8C798B16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Brandy ran up to her mom and gave her a big bear hug.</a:t>
            </a:r>
          </a:p>
          <a:p>
            <a:r>
              <a:rPr lang="en-US" dirty="0"/>
              <a:t>Brandy smiled from ear to ear.</a:t>
            </a:r>
          </a:p>
          <a:p>
            <a:r>
              <a:rPr lang="en-US" dirty="0"/>
              <a:t>Brandy jumped up in the air and yelled ‘woohoo’!</a:t>
            </a:r>
          </a:p>
          <a:p>
            <a:r>
              <a:rPr lang="en-US" dirty="0"/>
              <a:t>Brandy did a little dance in celebration.</a:t>
            </a:r>
          </a:p>
          <a:p>
            <a:r>
              <a:rPr lang="en-US" dirty="0"/>
              <a:t>Brandy’s heart felt warm and fuzzy.</a:t>
            </a:r>
          </a:p>
          <a:p>
            <a:r>
              <a:rPr lang="en-US" sz="3600" dirty="0"/>
              <a:t>What are some of your ideas?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A66051-A311-D342-B540-E4DFCA506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2114" y="4978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343B1-CB9E-3B45-BC05-8250E1149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8183" y="912587"/>
            <a:ext cx="6691090" cy="5018316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276619-1445-4746-95A1-B088AFCCE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772" y="5428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04A4-60ED-BB41-8D19-883F517E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Give it a try in your own fairy tale!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7BC68-0E58-C54A-9AA5-DA24FCBDC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 sentence in your fairy tale that states an emotion (</a:t>
            </a:r>
            <a:r>
              <a:rPr lang="en-US" dirty="0" err="1"/>
              <a:t>ie</a:t>
            </a:r>
            <a:r>
              <a:rPr lang="en-US" dirty="0"/>
              <a:t>. happy, sad, angry, frustrated…)</a:t>
            </a:r>
          </a:p>
          <a:p>
            <a:r>
              <a:rPr lang="en-US" dirty="0"/>
              <a:t>On a separate piece of paper write 2-3 different ways you could tell the reader how the character felt without saying that emotion.</a:t>
            </a:r>
          </a:p>
          <a:p>
            <a:r>
              <a:rPr lang="en-US" dirty="0"/>
              <a:t>I’m excited to hear these exciting new sentences and hope you hear how it makes your fairy tale more interesting!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A16F59-C7B3-A94F-8905-26F001EDD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8571" y="5384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27</TotalTime>
  <Words>231</Words>
  <Application>Microsoft Macintosh PowerPoint</Application>
  <PresentationFormat>Widescreen</PresentationFormat>
  <Paragraphs>26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Tw Cen MT</vt:lpstr>
      <vt:lpstr>Circuit</vt:lpstr>
      <vt:lpstr>Writer’s workshop lesson # 9</vt:lpstr>
      <vt:lpstr>PowerPoint Presentation</vt:lpstr>
      <vt:lpstr>How is Nicholas feeling?</vt:lpstr>
      <vt:lpstr>PowerPoint Presentation</vt:lpstr>
      <vt:lpstr>Did the Author show or tell?</vt:lpstr>
      <vt:lpstr>Instead of brandy was so happy…</vt:lpstr>
      <vt:lpstr>PowerPoint Presentation</vt:lpstr>
      <vt:lpstr>Give it a try in your own fairy tale!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 9</dc:title>
  <dc:creator>Microsoft Office User</dc:creator>
  <cp:lastModifiedBy>Microsoft Office User</cp:lastModifiedBy>
  <cp:revision>5</cp:revision>
  <dcterms:created xsi:type="dcterms:W3CDTF">2020-05-11T23:43:06Z</dcterms:created>
  <dcterms:modified xsi:type="dcterms:W3CDTF">2020-05-25T17:46:24Z</dcterms:modified>
</cp:coreProperties>
</file>